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media/image34.png" ContentType="image/png"/>
  <Override PartName="/ppt/media/image33.jpeg" ContentType="image/jpeg"/>
  <Override PartName="/ppt/media/image32.png" ContentType="image/png"/>
  <Override PartName="/ppt/media/image37.png" ContentType="image/png"/>
  <Override PartName="/ppt/media/image31.jpeg" ContentType="image/jpeg"/>
  <Override PartName="/ppt/media/image28.jpeg" ContentType="image/jpeg"/>
  <Override PartName="/ppt/media/image12.jpeg" ContentType="image/jpeg"/>
  <Override PartName="/ppt/media/image23.jpeg" ContentType="image/jpeg"/>
  <Override PartName="/ppt/media/image25.jpeg" ContentType="image/jpeg"/>
  <Override PartName="/ppt/media/image22.png" ContentType="image/png"/>
  <Override PartName="/ppt/media/image20.jpeg" ContentType="image/jpeg"/>
  <Override PartName="/ppt/media/image19.png" ContentType="image/png"/>
  <Override PartName="/ppt/media/image6.png" ContentType="image/png"/>
  <Override PartName="/ppt/media/image18.jpeg" ContentType="image/jpeg"/>
  <Override PartName="/ppt/media/image38.jpeg" ContentType="image/jpeg"/>
  <Override PartName="/ppt/media/image16.jpeg" ContentType="image/jpeg"/>
  <Override PartName="/ppt/media/image14.png" ContentType="image/png"/>
  <Override PartName="/ppt/media/image13.png" ContentType="image/png"/>
  <Override PartName="/ppt/media/image36.jpeg" ContentType="image/jpeg"/>
  <Override PartName="/ppt/media/image11.png" ContentType="image/png"/>
  <Override PartName="/ppt/media/image5.png" ContentType="image/png"/>
  <Override PartName="/ppt/media/image21.jpeg" ContentType="image/jpeg"/>
  <Override PartName="/ppt/media/image10.jpeg" ContentType="image/jpeg"/>
  <Override PartName="/ppt/media/image9.jpeg" ContentType="image/jpeg"/>
  <Override PartName="/ppt/media/image1.png" ContentType="image/png"/>
  <Override PartName="/ppt/media/image15.jpeg" ContentType="image/jpeg"/>
  <Override PartName="/ppt/media/image35.jpeg" ContentType="image/jpeg"/>
  <Override PartName="/ppt/media/image8.png" ContentType="image/png"/>
  <Override PartName="/ppt/media/image7.jpeg" ContentType="image/jpeg"/>
  <Override PartName="/ppt/media/image29.png" ContentType="image/png"/>
  <Override PartName="/ppt/media/image30.jpeg" ContentType="image/jpeg"/>
  <Override PartName="/ppt/media/image27.png" ContentType="image/png"/>
  <Override PartName="/ppt/media/image4.png" ContentType="image/png"/>
  <Override PartName="/ppt/media/image17.png" ContentType="image/png"/>
  <Override PartName="/ppt/media/image26.png" ContentType="image/png"/>
  <Override PartName="/ppt/media/image3.png" ContentType="image/png"/>
  <Override PartName="/ppt/media/image2.png" ContentType="image/png"/>
  <Override PartName="/ppt/media/image24.png" ContentType="image/png"/>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32"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3"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35"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36"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37" name="" descr=""/>
          <p:cNvPicPr/>
          <p:nvPr/>
        </p:nvPicPr>
        <p:blipFill>
          <a:blip r:embed="rId2"/>
          <a:stretch/>
        </p:blipFill>
        <p:spPr>
          <a:xfrm>
            <a:off x="2079000" y="1604520"/>
            <a:ext cx="4984920" cy="3977280"/>
          </a:xfrm>
          <a:prstGeom prst="rect">
            <a:avLst/>
          </a:prstGeom>
          <a:ln>
            <a:noFill/>
          </a:ln>
        </p:spPr>
      </p:pic>
      <p:pic>
        <p:nvPicPr>
          <p:cNvPr id="38"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5"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7"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0"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4"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55"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56"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8"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0"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4"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6"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67"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9"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7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71"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72"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74"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75"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76" name="" descr=""/>
          <p:cNvPicPr/>
          <p:nvPr/>
        </p:nvPicPr>
        <p:blipFill>
          <a:blip r:embed="rId2"/>
          <a:stretch/>
        </p:blipFill>
        <p:spPr>
          <a:xfrm>
            <a:off x="2079000" y="1604520"/>
            <a:ext cx="4984920" cy="3977280"/>
          </a:xfrm>
          <a:prstGeom prst="rect">
            <a:avLst/>
          </a:prstGeom>
          <a:ln>
            <a:noFill/>
          </a:ln>
        </p:spPr>
      </p:pic>
      <p:pic>
        <p:nvPicPr>
          <p:cNvPr id="77" name="" descr=""/>
          <p:cNvPicPr/>
          <p:nvPr/>
        </p:nvPicPr>
        <p:blipFill>
          <a:blip r:embed="rId3"/>
          <a:stretch/>
        </p:blipFill>
        <p:spPr>
          <a:xfrm>
            <a:off x="2079000" y="1604520"/>
            <a:ext cx="4984920" cy="39772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6"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7"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CustomShape 1"/>
          <p:cNvSpPr/>
          <p:nvPr/>
        </p:nvSpPr>
        <p:spPr>
          <a:xfrm>
            <a:off x="7200" y="14040"/>
            <a:ext cx="9126720" cy="6833520"/>
          </a:xfrm>
          <a:prstGeom prst="rtTriangle">
            <a:avLst/>
          </a:prstGeom>
          <a:gradFill>
            <a:gsLst>
              <a:gs pos="0">
                <a:schemeClr val="tx2">
                  <a:alpha val="10000"/>
                </a:schemeClr>
              </a:gs>
              <a:gs pos="70000">
                <a:schemeClr val="tx2">
                  <a:alpha val="8000"/>
                </a:schemeClr>
              </a:gs>
              <a:gs pos="100000">
                <a:schemeClr val="tx2">
                  <a:alpha val="1000"/>
                </a:schemeClr>
              </a:gs>
            </a:gsLst>
            <a:lin ang="7998000"/>
          </a:gradFill>
          <a:ln>
            <a:noFill/>
          </a:ln>
          <a:effectLst>
            <a:outerShdw algn="t" blurRad="63500" dir="14700000" dist="25400" rotWithShape="0">
              <a:srgbClr val="000000">
                <a:alpha val="50000"/>
              </a:srgbClr>
            </a:outerShdw>
          </a:effectLst>
        </p:spPr>
        <p:style>
          <a:lnRef idx="3">
            <a:schemeClr val="lt1"/>
          </a:lnRef>
          <a:fillRef idx="1">
            <a:schemeClr val="accent1"/>
          </a:fillRef>
          <a:effectRef idx="1">
            <a:schemeClr val="accent1"/>
          </a:effectRef>
          <a:fontRef idx="minor"/>
        </p:style>
      </p:sp>
      <p:sp>
        <p:nvSpPr>
          <p:cNvPr id="1" name="Line 2"/>
          <p:cNvSpPr/>
          <p:nvPr/>
        </p:nvSpPr>
        <p:spPr>
          <a:xfrm>
            <a:off x="0" y="6840"/>
            <a:ext cx="9136800" cy="6843960"/>
          </a:xfrm>
          <a:prstGeom prst="line">
            <a:avLst/>
          </a:prstGeom>
          <a:ln w="5040">
            <a:solidFill>
              <a:schemeClr val="bg2">
                <a:tint val="55000"/>
                <a:satMod val="200000"/>
                <a:alpha val="35000"/>
              </a:schemeClr>
            </a:solidFill>
            <a:round/>
          </a:ln>
        </p:spPr>
      </p:sp>
      <p:sp>
        <p:nvSpPr>
          <p:cNvPr id="2" name="Line 3"/>
          <p:cNvSpPr/>
          <p:nvPr/>
        </p:nvSpPr>
        <p:spPr>
          <a:xfrm flipH="1">
            <a:off x="6468480" y="4948200"/>
            <a:ext cx="2673000" cy="1900080"/>
          </a:xfrm>
          <a:prstGeom prst="line">
            <a:avLst/>
          </a:prstGeom>
          <a:ln w="6120">
            <a:solidFill>
              <a:schemeClr val="bg2">
                <a:tint val="50000"/>
                <a:satMod val="200000"/>
                <a:alpha val="45000"/>
              </a:schemeClr>
            </a:solidFill>
            <a:round/>
          </a:ln>
        </p:spPr>
      </p:sp>
      <p:sp>
        <p:nvSpPr>
          <p:cNvPr id="3" name="PlaceHolder 4"/>
          <p:cNvSpPr>
            <a:spLocks noGrp="1"/>
          </p:cNvSpPr>
          <p:nvPr>
            <p:ph type="title"/>
          </p:nvPr>
        </p:nvSpPr>
        <p:spPr>
          <a:xfrm>
            <a:off x="457200" y="273600"/>
            <a:ext cx="8229240" cy="1144800"/>
          </a:xfrm>
          <a:prstGeom prst="rect">
            <a:avLst/>
          </a:prstGeom>
        </p:spPr>
        <p:txBody>
          <a:bodyPr lIns="0" rIns="0" tIns="0" bIns="0" anchor="ctr"/>
          <a:p>
            <a:pPr algn="ctr"/>
            <a:r>
              <a:rPr lang="pl-PL" sz="4400">
                <a:latin typeface="Arial"/>
              </a:rPr>
              <a:t>Kliknij, aby edytować format tekstu tytułu</a:t>
            </a:r>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pl-PL" sz="3200">
                <a:latin typeface="Arial"/>
              </a:rPr>
              <a:t>Kliknij, aby edytować format tekstu konspektu</a:t>
            </a:r>
            <a:endParaRPr/>
          </a:p>
          <a:p>
            <a:pPr lvl="1">
              <a:buSzPct val="75000"/>
              <a:buFont typeface="StarSymbol"/>
              <a:buChar char=""/>
            </a:pPr>
            <a:r>
              <a:rPr lang="pl-PL" sz="2800">
                <a:latin typeface="Arial"/>
              </a:rPr>
              <a:t>Drugi poziom konspektu</a:t>
            </a:r>
            <a:endParaRPr/>
          </a:p>
          <a:p>
            <a:pPr lvl="2">
              <a:buSzPct val="45000"/>
              <a:buFont typeface="StarSymbol"/>
              <a:buChar char=""/>
            </a:pPr>
            <a:r>
              <a:rPr lang="pl-PL" sz="2400">
                <a:latin typeface="Arial"/>
              </a:rPr>
              <a:t>Trzeci poziom konspektu</a:t>
            </a:r>
            <a:endParaRPr/>
          </a:p>
          <a:p>
            <a:pPr lvl="3">
              <a:buSzPct val="75000"/>
              <a:buFont typeface="StarSymbol"/>
              <a:buChar char=""/>
            </a:pPr>
            <a:r>
              <a:rPr lang="pl-PL" sz="2000">
                <a:latin typeface="Arial"/>
              </a:rPr>
              <a:t>Czwarty poziom konspektu</a:t>
            </a:r>
            <a:endParaRPr/>
          </a:p>
          <a:p>
            <a:pPr lvl="4">
              <a:buSzPct val="45000"/>
              <a:buFont typeface="StarSymbol"/>
              <a:buChar char=""/>
            </a:pPr>
            <a:r>
              <a:rPr lang="pl-PL" sz="2000">
                <a:latin typeface="Arial"/>
              </a:rPr>
              <a:t>Piąty poziom konspektu</a:t>
            </a:r>
            <a:endParaRPr/>
          </a:p>
          <a:p>
            <a:pPr lvl="5">
              <a:buSzPct val="45000"/>
              <a:buFont typeface="StarSymbol"/>
              <a:buChar char=""/>
            </a:pPr>
            <a:r>
              <a:rPr lang="pl-PL" sz="2000">
                <a:latin typeface="Arial"/>
              </a:rPr>
              <a:t>Szósty poziom konspektu</a:t>
            </a:r>
            <a:endParaRPr/>
          </a:p>
          <a:p>
            <a:pPr lvl="6">
              <a:buSzPct val="45000"/>
              <a:buFont typeface="StarSymbol"/>
              <a:buChar char=""/>
            </a:pPr>
            <a:r>
              <a:rPr lang="pl-PL" sz="2000">
                <a:latin typeface="Arial"/>
              </a:rPr>
              <a:t>Siódmy poziom konspektu</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 name="CustomShape 1"/>
          <p:cNvSpPr/>
          <p:nvPr/>
        </p:nvSpPr>
        <p:spPr>
          <a:xfrm>
            <a:off x="7200" y="14040"/>
            <a:ext cx="9126720" cy="6833520"/>
          </a:xfrm>
          <a:prstGeom prst="rtTriangle">
            <a:avLst/>
          </a:prstGeom>
          <a:gradFill>
            <a:gsLst>
              <a:gs pos="0">
                <a:schemeClr val="tx2">
                  <a:alpha val="10000"/>
                </a:schemeClr>
              </a:gs>
              <a:gs pos="70000">
                <a:schemeClr val="tx2">
                  <a:alpha val="8000"/>
                </a:schemeClr>
              </a:gs>
              <a:gs pos="100000">
                <a:schemeClr val="tx2">
                  <a:alpha val="1000"/>
                </a:schemeClr>
              </a:gs>
            </a:gsLst>
            <a:lin ang="7998000"/>
          </a:gradFill>
          <a:ln>
            <a:noFill/>
          </a:ln>
          <a:effectLst>
            <a:outerShdw algn="t" blurRad="63500" dir="14700000" dist="25400" rotWithShape="0">
              <a:srgbClr val="000000">
                <a:alpha val="50000"/>
              </a:srgbClr>
            </a:outerShdw>
          </a:effectLst>
        </p:spPr>
        <p:style>
          <a:lnRef idx="3">
            <a:schemeClr val="lt1"/>
          </a:lnRef>
          <a:fillRef idx="1">
            <a:schemeClr val="accent1"/>
          </a:fillRef>
          <a:effectRef idx="1">
            <a:schemeClr val="accent1"/>
          </a:effectRef>
          <a:fontRef idx="minor"/>
        </p:style>
      </p:sp>
      <p:sp>
        <p:nvSpPr>
          <p:cNvPr id="40" name="Line 2"/>
          <p:cNvSpPr/>
          <p:nvPr/>
        </p:nvSpPr>
        <p:spPr>
          <a:xfrm>
            <a:off x="0" y="6840"/>
            <a:ext cx="9136800" cy="6843960"/>
          </a:xfrm>
          <a:prstGeom prst="line">
            <a:avLst/>
          </a:prstGeom>
          <a:ln w="5040">
            <a:solidFill>
              <a:schemeClr val="bg2">
                <a:tint val="55000"/>
                <a:satMod val="200000"/>
                <a:alpha val="35000"/>
              </a:schemeClr>
            </a:solidFill>
            <a:round/>
          </a:ln>
        </p:spPr>
      </p:sp>
      <p:sp>
        <p:nvSpPr>
          <p:cNvPr id="41" name="Line 3"/>
          <p:cNvSpPr/>
          <p:nvPr/>
        </p:nvSpPr>
        <p:spPr>
          <a:xfrm flipH="1">
            <a:off x="6468480" y="4948200"/>
            <a:ext cx="2673000" cy="1900080"/>
          </a:xfrm>
          <a:prstGeom prst="line">
            <a:avLst/>
          </a:prstGeom>
          <a:ln w="6120">
            <a:solidFill>
              <a:schemeClr val="bg2">
                <a:tint val="50000"/>
                <a:satMod val="200000"/>
                <a:alpha val="45000"/>
              </a:schemeClr>
            </a:solidFill>
            <a:round/>
          </a:ln>
        </p:spPr>
      </p:sp>
      <p:sp>
        <p:nvSpPr>
          <p:cNvPr id="42" name="PlaceHolder 4"/>
          <p:cNvSpPr>
            <a:spLocks noGrp="1"/>
          </p:cNvSpPr>
          <p:nvPr>
            <p:ph type="title"/>
          </p:nvPr>
        </p:nvSpPr>
        <p:spPr>
          <a:xfrm>
            <a:off x="457200" y="273600"/>
            <a:ext cx="8229240" cy="1144800"/>
          </a:xfrm>
          <a:prstGeom prst="rect">
            <a:avLst/>
          </a:prstGeom>
        </p:spPr>
        <p:txBody>
          <a:bodyPr lIns="0" rIns="0" tIns="0" bIns="0" anchor="ctr"/>
          <a:p>
            <a:pPr algn="ctr"/>
            <a:r>
              <a:rPr lang="pl-PL" sz="4400">
                <a:latin typeface="Arial"/>
              </a:rPr>
              <a:t>Kliknij, aby edytować format tekstu tytułu</a:t>
            </a:r>
            <a:endParaRPr/>
          </a:p>
        </p:txBody>
      </p:sp>
      <p:sp>
        <p:nvSpPr>
          <p:cNvPr id="43" name="PlaceHolder 5"/>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pl-PL" sz="3200">
                <a:latin typeface="Arial"/>
              </a:rPr>
              <a:t>Kliknij, aby edytować format tekstu konspektu</a:t>
            </a:r>
            <a:endParaRPr/>
          </a:p>
          <a:p>
            <a:pPr lvl="1">
              <a:buSzPct val="75000"/>
              <a:buFont typeface="StarSymbol"/>
              <a:buChar char=""/>
            </a:pPr>
            <a:r>
              <a:rPr lang="pl-PL" sz="2800">
                <a:latin typeface="Arial"/>
              </a:rPr>
              <a:t>Drugi poziom konspektu</a:t>
            </a:r>
            <a:endParaRPr/>
          </a:p>
          <a:p>
            <a:pPr lvl="2">
              <a:buSzPct val="45000"/>
              <a:buFont typeface="StarSymbol"/>
              <a:buChar char=""/>
            </a:pPr>
            <a:r>
              <a:rPr lang="pl-PL" sz="2400">
                <a:latin typeface="Arial"/>
              </a:rPr>
              <a:t>Trzeci poziom konspektu</a:t>
            </a:r>
            <a:endParaRPr/>
          </a:p>
          <a:p>
            <a:pPr lvl="3">
              <a:buSzPct val="75000"/>
              <a:buFont typeface="StarSymbol"/>
              <a:buChar char=""/>
            </a:pPr>
            <a:r>
              <a:rPr lang="pl-PL" sz="2000">
                <a:latin typeface="Arial"/>
              </a:rPr>
              <a:t>Czwarty poziom konspektu</a:t>
            </a:r>
            <a:endParaRPr/>
          </a:p>
          <a:p>
            <a:pPr lvl="4">
              <a:buSzPct val="45000"/>
              <a:buFont typeface="StarSymbol"/>
              <a:buChar char=""/>
            </a:pPr>
            <a:r>
              <a:rPr lang="pl-PL" sz="2000">
                <a:latin typeface="Arial"/>
              </a:rPr>
              <a:t>Piąty poziom konspektu</a:t>
            </a:r>
            <a:endParaRPr/>
          </a:p>
          <a:p>
            <a:pPr lvl="5">
              <a:buSzPct val="45000"/>
              <a:buFont typeface="StarSymbol"/>
              <a:buChar char=""/>
            </a:pPr>
            <a:r>
              <a:rPr lang="pl-PL" sz="2000">
                <a:latin typeface="Arial"/>
              </a:rPr>
              <a:t>Szósty poziom konspektu</a:t>
            </a:r>
            <a:endParaRPr/>
          </a:p>
          <a:p>
            <a:pPr lvl="6">
              <a:buSzPct val="45000"/>
              <a:buFont typeface="StarSymbol"/>
              <a:buChar char=""/>
            </a:pPr>
            <a:r>
              <a:rPr lang="pl-PL" sz="2000">
                <a:latin typeface="Arial"/>
              </a:rPr>
              <a:t>Siódmy poziom konspektu</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pn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jpeg"/><Relationship Id="rId3" Type="http://schemas.openxmlformats.org/officeDocument/2006/relationships/image" Target="../media/image32.png"/><Relationship Id="rId4"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png"/><Relationship Id="rId3" Type="http://schemas.openxmlformats.org/officeDocument/2006/relationships/image" Target="../media/image35.jpeg"/><Relationship Id="rId4"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image" Target="../media/image37.png"/><Relationship Id="rId3" Type="http://schemas.openxmlformats.org/officeDocument/2006/relationships/image" Target="../media/image38.jpeg"/><Relationship Id="rId4"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jpe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png"/><Relationship Id="rId3" Type="http://schemas.openxmlformats.org/officeDocument/2006/relationships/image" Target="../media/image20.jpe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 name="CustomShape 1"/>
          <p:cNvSpPr/>
          <p:nvPr/>
        </p:nvSpPr>
        <p:spPr>
          <a:xfrm>
            <a:off x="457200" y="267480"/>
            <a:ext cx="8226360" cy="139572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endParaRPr/>
          </a:p>
          <a:p>
            <a:endParaRPr/>
          </a:p>
          <a:p>
            <a:endParaRPr/>
          </a:p>
          <a:p>
            <a:endParaRPr/>
          </a:p>
          <a:p>
            <a:r>
              <a:rPr b="1" lang="pl-PL" sz="1200" strike="noStrike">
                <a:solidFill>
                  <a:srgbClr val="000000"/>
                </a:solidFill>
                <a:latin typeface="Century Gothic"/>
                <a:ea typeface="DejaVu Sans"/>
              </a:rPr>
              <a:t>Zespół Szkół Zawodowych i Placówek w Krościenku nad Dunajcem</a:t>
            </a:r>
            <a:endParaRPr/>
          </a:p>
          <a:p>
            <a:r>
              <a:rPr lang="pl-PL" sz="1200" strike="noStrike">
                <a:solidFill>
                  <a:srgbClr val="000000"/>
                </a:solidFill>
                <a:latin typeface="Century Gothic"/>
                <a:ea typeface="DejaVu Sans"/>
              </a:rPr>
              <a:t>Jednostka organizacyjna Powiatu Nowotarskiego</a:t>
            </a:r>
            <a:endParaRPr/>
          </a:p>
          <a:p>
            <a:pPr>
              <a:lnSpc>
                <a:spcPct val="100000"/>
              </a:lnSpc>
            </a:pPr>
            <a:endParaRPr/>
          </a:p>
        </p:txBody>
      </p:sp>
      <p:pic>
        <p:nvPicPr>
          <p:cNvPr id="79" name="Picture 2" descr=""/>
          <p:cNvPicPr/>
          <p:nvPr/>
        </p:nvPicPr>
        <p:blipFill>
          <a:blip r:embed="rId1"/>
          <a:stretch/>
        </p:blipFill>
        <p:spPr>
          <a:xfrm>
            <a:off x="611640" y="332640"/>
            <a:ext cx="6586560" cy="870480"/>
          </a:xfrm>
          <a:prstGeom prst="rect">
            <a:avLst/>
          </a:prstGeom>
          <a:ln w="9360">
            <a:noFill/>
          </a:ln>
        </p:spPr>
      </p:pic>
      <p:sp>
        <p:nvSpPr>
          <p:cNvPr id="80" name="TextShape 2"/>
          <p:cNvSpPr txBox="1"/>
          <p:nvPr/>
        </p:nvSpPr>
        <p:spPr>
          <a:xfrm>
            <a:off x="720000" y="2160000"/>
            <a:ext cx="7632000" cy="1794600"/>
          </a:xfrm>
          <a:prstGeom prst="rect">
            <a:avLst/>
          </a:prstGeom>
          <a:noFill/>
          <a:ln>
            <a:noFill/>
          </a:ln>
        </p:spPr>
        <p:txBody>
          <a:bodyPr lIns="90000" rIns="90000" tIns="45000" bIns="45000"/>
          <a:p>
            <a:pPr algn="ctr"/>
            <a:r>
              <a:rPr lang="pl-PL" sz="6000">
                <a:latin typeface="Arial"/>
              </a:rPr>
              <a:t>Dodatkowe atrakcje podczas pobytu</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7" name="Symbol zastępczy zawartości 5" descr=""/>
          <p:cNvPicPr/>
          <p:nvPr/>
        </p:nvPicPr>
        <p:blipFill>
          <a:blip r:embed="rId1"/>
          <a:stretch/>
        </p:blipFill>
        <p:spPr>
          <a:xfrm>
            <a:off x="507960" y="1882800"/>
            <a:ext cx="8124840" cy="4568760"/>
          </a:xfrm>
          <a:prstGeom prst="rect">
            <a:avLst/>
          </a:prstGeom>
          <a:ln>
            <a:noFill/>
          </a:ln>
        </p:spPr>
      </p:pic>
      <p:sp>
        <p:nvSpPr>
          <p:cNvPr id="108" name="CustomShape 1"/>
          <p:cNvSpPr/>
          <p:nvPr/>
        </p:nvSpPr>
        <p:spPr>
          <a:xfrm>
            <a:off x="457200" y="267480"/>
            <a:ext cx="8226360" cy="139572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endParaRPr/>
          </a:p>
          <a:p>
            <a:endParaRPr/>
          </a:p>
          <a:p>
            <a:endParaRPr/>
          </a:p>
          <a:p>
            <a:endParaRPr/>
          </a:p>
          <a:p>
            <a:r>
              <a:rPr b="1" lang="pl-PL" sz="1200" strike="noStrike">
                <a:solidFill>
                  <a:srgbClr val="000000"/>
                </a:solidFill>
                <a:latin typeface="Century Gothic"/>
                <a:ea typeface="DejaVu Sans"/>
              </a:rPr>
              <a:t>Zespół Szkół Zawodowych i Placówek w Krościenku nad Dunajcem</a:t>
            </a:r>
            <a:endParaRPr/>
          </a:p>
          <a:p>
            <a:r>
              <a:rPr lang="pl-PL" sz="1200" strike="noStrike">
                <a:solidFill>
                  <a:srgbClr val="000000"/>
                </a:solidFill>
                <a:latin typeface="Century Gothic"/>
                <a:ea typeface="DejaVu Sans"/>
              </a:rPr>
              <a:t>Jednostka organizacyjna Powiatu Nowotarskiego</a:t>
            </a:r>
            <a:endParaRPr/>
          </a:p>
          <a:p>
            <a:pPr>
              <a:lnSpc>
                <a:spcPct val="100000"/>
              </a:lnSpc>
            </a:pPr>
            <a:endParaRPr/>
          </a:p>
        </p:txBody>
      </p:sp>
      <p:pic>
        <p:nvPicPr>
          <p:cNvPr id="109" name="Picture 2" descr=""/>
          <p:cNvPicPr/>
          <p:nvPr/>
        </p:nvPicPr>
        <p:blipFill>
          <a:blip r:embed="rId2"/>
          <a:stretch/>
        </p:blipFill>
        <p:spPr>
          <a:xfrm>
            <a:off x="611640" y="332640"/>
            <a:ext cx="6586560" cy="870480"/>
          </a:xfrm>
          <a:prstGeom prst="rect">
            <a:avLst/>
          </a:prstGeom>
          <a:ln w="9360">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10" name="Symbol zastępczy zawartości 5" descr=""/>
          <p:cNvPicPr/>
          <p:nvPr/>
        </p:nvPicPr>
        <p:blipFill>
          <a:blip r:embed="rId1"/>
          <a:stretch/>
        </p:blipFill>
        <p:spPr>
          <a:xfrm>
            <a:off x="507960" y="1882800"/>
            <a:ext cx="8124840" cy="4568760"/>
          </a:xfrm>
          <a:prstGeom prst="rect">
            <a:avLst/>
          </a:prstGeom>
          <a:ln>
            <a:noFill/>
          </a:ln>
        </p:spPr>
      </p:pic>
      <p:sp>
        <p:nvSpPr>
          <p:cNvPr id="111" name="CustomShape 1"/>
          <p:cNvSpPr/>
          <p:nvPr/>
        </p:nvSpPr>
        <p:spPr>
          <a:xfrm>
            <a:off x="457200" y="267480"/>
            <a:ext cx="8226360" cy="139572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endParaRPr/>
          </a:p>
          <a:p>
            <a:endParaRPr/>
          </a:p>
          <a:p>
            <a:endParaRPr/>
          </a:p>
          <a:p>
            <a:endParaRPr/>
          </a:p>
          <a:p>
            <a:r>
              <a:rPr b="1" lang="pl-PL" sz="1200" strike="noStrike">
                <a:solidFill>
                  <a:srgbClr val="000000"/>
                </a:solidFill>
                <a:latin typeface="Century Gothic"/>
                <a:ea typeface="DejaVu Sans"/>
              </a:rPr>
              <a:t>Zespół Szkół Zawodowych i Placówek w Krościenku nad Dunajcem</a:t>
            </a:r>
            <a:endParaRPr/>
          </a:p>
          <a:p>
            <a:r>
              <a:rPr lang="pl-PL" sz="1200" strike="noStrike">
                <a:solidFill>
                  <a:srgbClr val="000000"/>
                </a:solidFill>
                <a:latin typeface="Century Gothic"/>
                <a:ea typeface="DejaVu Sans"/>
              </a:rPr>
              <a:t>Jednostka organizacyjna Powiatu Nowotarskiego</a:t>
            </a:r>
            <a:endParaRPr/>
          </a:p>
          <a:p>
            <a:pPr>
              <a:lnSpc>
                <a:spcPct val="100000"/>
              </a:lnSpc>
            </a:pPr>
            <a:endParaRPr/>
          </a:p>
        </p:txBody>
      </p:sp>
      <p:pic>
        <p:nvPicPr>
          <p:cNvPr id="112" name="Picture 2" descr=""/>
          <p:cNvPicPr/>
          <p:nvPr/>
        </p:nvPicPr>
        <p:blipFill>
          <a:blip r:embed="rId2"/>
          <a:stretch/>
        </p:blipFill>
        <p:spPr>
          <a:xfrm>
            <a:off x="611640" y="332640"/>
            <a:ext cx="6586560" cy="870480"/>
          </a:xfrm>
          <a:prstGeom prst="rect">
            <a:avLst/>
          </a:prstGeom>
          <a:ln w="9360">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13" name="Symbol zastępczy zawartości 5" descr=""/>
          <p:cNvPicPr/>
          <p:nvPr/>
        </p:nvPicPr>
        <p:blipFill>
          <a:blip r:embed="rId1"/>
          <a:stretch/>
        </p:blipFill>
        <p:spPr>
          <a:xfrm>
            <a:off x="971640" y="1845000"/>
            <a:ext cx="6861240" cy="4712760"/>
          </a:xfrm>
          <a:prstGeom prst="rect">
            <a:avLst/>
          </a:prstGeom>
          <a:ln>
            <a:noFill/>
          </a:ln>
        </p:spPr>
      </p:pic>
      <p:sp>
        <p:nvSpPr>
          <p:cNvPr id="114" name="CustomShape 1"/>
          <p:cNvSpPr/>
          <p:nvPr/>
        </p:nvSpPr>
        <p:spPr>
          <a:xfrm>
            <a:off x="457200" y="267480"/>
            <a:ext cx="8226360" cy="139572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endParaRPr/>
          </a:p>
          <a:p>
            <a:endParaRPr/>
          </a:p>
          <a:p>
            <a:endParaRPr/>
          </a:p>
          <a:p>
            <a:endParaRPr/>
          </a:p>
          <a:p>
            <a:r>
              <a:rPr b="1" lang="pl-PL" sz="1200" strike="noStrike">
                <a:solidFill>
                  <a:srgbClr val="000000"/>
                </a:solidFill>
                <a:latin typeface="Century Gothic"/>
                <a:ea typeface="DejaVu Sans"/>
              </a:rPr>
              <a:t>Zespół Szkół Zawodowych i Placówek w Krościenku nad Dunajcem</a:t>
            </a:r>
            <a:endParaRPr/>
          </a:p>
          <a:p>
            <a:r>
              <a:rPr lang="pl-PL" sz="1200" strike="noStrike">
                <a:solidFill>
                  <a:srgbClr val="000000"/>
                </a:solidFill>
                <a:latin typeface="Century Gothic"/>
                <a:ea typeface="DejaVu Sans"/>
              </a:rPr>
              <a:t>Jednostka organizacyjna Powiatu Nowotarskiego</a:t>
            </a:r>
            <a:endParaRPr/>
          </a:p>
          <a:p>
            <a:pPr>
              <a:lnSpc>
                <a:spcPct val="100000"/>
              </a:lnSpc>
            </a:pPr>
            <a:endParaRPr/>
          </a:p>
        </p:txBody>
      </p:sp>
      <p:pic>
        <p:nvPicPr>
          <p:cNvPr id="115" name="Picture 2" descr=""/>
          <p:cNvPicPr/>
          <p:nvPr/>
        </p:nvPicPr>
        <p:blipFill>
          <a:blip r:embed="rId2"/>
          <a:stretch/>
        </p:blipFill>
        <p:spPr>
          <a:xfrm>
            <a:off x="611640" y="332640"/>
            <a:ext cx="6586560" cy="870480"/>
          </a:xfrm>
          <a:prstGeom prst="rect">
            <a:avLst/>
          </a:prstGeom>
          <a:ln w="9360">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 name="CustomShape 1"/>
          <p:cNvSpPr/>
          <p:nvPr/>
        </p:nvSpPr>
        <p:spPr>
          <a:xfrm>
            <a:off x="471240" y="267480"/>
            <a:ext cx="8226360" cy="139572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endParaRPr/>
          </a:p>
          <a:p>
            <a:endParaRPr/>
          </a:p>
          <a:p>
            <a:endParaRPr/>
          </a:p>
          <a:p>
            <a:endParaRPr/>
          </a:p>
          <a:p>
            <a:r>
              <a:rPr b="1" lang="pl-PL" sz="1200" strike="noStrike">
                <a:solidFill>
                  <a:srgbClr val="000000"/>
                </a:solidFill>
                <a:latin typeface="Century Gothic"/>
                <a:ea typeface="DejaVu Sans"/>
              </a:rPr>
              <a:t>Zespół Szkół Zawodowych i Placówek w Krościenku nad Dunajcem</a:t>
            </a:r>
            <a:endParaRPr/>
          </a:p>
          <a:p>
            <a:r>
              <a:rPr lang="pl-PL" sz="1200" strike="noStrike">
                <a:solidFill>
                  <a:srgbClr val="000000"/>
                </a:solidFill>
                <a:latin typeface="Century Gothic"/>
                <a:ea typeface="DejaVu Sans"/>
              </a:rPr>
              <a:t>Jednostka organizacyjna Powiatu Nowotarskiego</a:t>
            </a:r>
            <a:endParaRPr/>
          </a:p>
          <a:p>
            <a:pPr>
              <a:lnSpc>
                <a:spcPct val="100000"/>
              </a:lnSpc>
            </a:pPr>
            <a:endParaRPr/>
          </a:p>
        </p:txBody>
      </p:sp>
      <p:sp>
        <p:nvSpPr>
          <p:cNvPr id="117" name="CustomShape 2"/>
          <p:cNvSpPr/>
          <p:nvPr/>
        </p:nvSpPr>
        <p:spPr>
          <a:xfrm>
            <a:off x="457200" y="1882800"/>
            <a:ext cx="8226360" cy="456876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r>
              <a:rPr lang="pl-PL" sz="6000" strike="noStrike">
                <a:solidFill>
                  <a:srgbClr val="ffffff"/>
                </a:solidFill>
                <a:latin typeface="Century Gothic"/>
                <a:ea typeface="DejaVu Sans"/>
              </a:rPr>
              <a:t>  </a:t>
            </a:r>
            <a:r>
              <a:rPr lang="pl-PL" sz="6000" strike="noStrike">
                <a:solidFill>
                  <a:srgbClr val="000000"/>
                </a:solidFill>
                <a:latin typeface="Century Gothic"/>
                <a:ea typeface="DejaVu Sans"/>
              </a:rPr>
              <a:t> </a:t>
            </a:r>
            <a:r>
              <a:rPr lang="pl-PL" sz="7200" strike="noStrike">
                <a:solidFill>
                  <a:srgbClr val="000000"/>
                </a:solidFill>
                <a:latin typeface="Century Gothic"/>
                <a:ea typeface="DejaVu Sans"/>
              </a:rPr>
              <a:t>Taniec Irlandzki</a:t>
            </a:r>
            <a:endParaRPr/>
          </a:p>
        </p:txBody>
      </p:sp>
      <p:pic>
        <p:nvPicPr>
          <p:cNvPr id="118" name="Picture 2" descr=""/>
          <p:cNvPicPr/>
          <p:nvPr/>
        </p:nvPicPr>
        <p:blipFill>
          <a:blip r:embed="rId1"/>
          <a:stretch/>
        </p:blipFill>
        <p:spPr>
          <a:xfrm>
            <a:off x="792000" y="279360"/>
            <a:ext cx="6586560" cy="870480"/>
          </a:xfrm>
          <a:prstGeom prst="rect">
            <a:avLst/>
          </a:prstGeom>
          <a:ln w="9360">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19" name="Symbol zastępczy zawartości 5" descr=""/>
          <p:cNvPicPr/>
          <p:nvPr/>
        </p:nvPicPr>
        <p:blipFill>
          <a:blip r:embed="rId1"/>
          <a:stretch/>
        </p:blipFill>
        <p:spPr>
          <a:xfrm>
            <a:off x="3132000" y="1989000"/>
            <a:ext cx="5095800" cy="4606560"/>
          </a:xfrm>
          <a:prstGeom prst="rect">
            <a:avLst/>
          </a:prstGeom>
          <a:ln>
            <a:noFill/>
          </a:ln>
        </p:spPr>
      </p:pic>
      <p:sp>
        <p:nvSpPr>
          <p:cNvPr id="120" name="CustomShape 1"/>
          <p:cNvSpPr/>
          <p:nvPr/>
        </p:nvSpPr>
        <p:spPr>
          <a:xfrm>
            <a:off x="457200" y="267480"/>
            <a:ext cx="8226360" cy="139572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endParaRPr/>
          </a:p>
          <a:p>
            <a:endParaRPr/>
          </a:p>
          <a:p>
            <a:endParaRPr/>
          </a:p>
          <a:p>
            <a:endParaRPr/>
          </a:p>
          <a:p>
            <a:r>
              <a:rPr b="1" lang="pl-PL" sz="1200" strike="noStrike">
                <a:solidFill>
                  <a:srgbClr val="000000"/>
                </a:solidFill>
                <a:latin typeface="Century Gothic"/>
                <a:ea typeface="DejaVu Sans"/>
              </a:rPr>
              <a:t>Zespół Szkół Zawodowych i Placówek w Krościenku nad Dunajcem</a:t>
            </a:r>
            <a:endParaRPr/>
          </a:p>
          <a:p>
            <a:r>
              <a:rPr lang="pl-PL" sz="1200" strike="noStrike">
                <a:solidFill>
                  <a:srgbClr val="000000"/>
                </a:solidFill>
                <a:latin typeface="Century Gothic"/>
                <a:ea typeface="DejaVu Sans"/>
              </a:rPr>
              <a:t>Jednostka organizacyjna Powiatu Nowotarskiego</a:t>
            </a:r>
            <a:endParaRPr/>
          </a:p>
          <a:p>
            <a:pPr>
              <a:lnSpc>
                <a:spcPct val="100000"/>
              </a:lnSpc>
            </a:pPr>
            <a:endParaRPr/>
          </a:p>
        </p:txBody>
      </p:sp>
      <p:pic>
        <p:nvPicPr>
          <p:cNvPr id="121" name="Picture 2" descr=""/>
          <p:cNvPicPr/>
          <p:nvPr/>
        </p:nvPicPr>
        <p:blipFill>
          <a:blip r:embed="rId2"/>
          <a:stretch/>
        </p:blipFill>
        <p:spPr>
          <a:xfrm>
            <a:off x="611640" y="347040"/>
            <a:ext cx="6586560" cy="870480"/>
          </a:xfrm>
          <a:prstGeom prst="rect">
            <a:avLst/>
          </a:prstGeom>
          <a:ln w="9360">
            <a:noFill/>
          </a:ln>
        </p:spPr>
      </p:pic>
      <p:sp>
        <p:nvSpPr>
          <p:cNvPr id="122" name="CustomShape 2"/>
          <p:cNvSpPr/>
          <p:nvPr/>
        </p:nvSpPr>
        <p:spPr>
          <a:xfrm>
            <a:off x="467640" y="2205000"/>
            <a:ext cx="2589120" cy="2556360"/>
          </a:xfrm>
          <a:prstGeom prst="rect">
            <a:avLst/>
          </a:prstGeom>
          <a:noFill/>
          <a:ln>
            <a:noFill/>
          </a:ln>
        </p:spPr>
        <p:style>
          <a:lnRef idx="0"/>
          <a:fillRef idx="0"/>
          <a:effectRef idx="0"/>
          <a:fontRef idx="minor"/>
        </p:style>
        <p:txBody>
          <a:bodyPr lIns="90000" rIns="90000" tIns="45000" bIns="45000"/>
          <a:p>
            <a:pPr>
              <a:lnSpc>
                <a:spcPct val="100000"/>
              </a:lnSpc>
            </a:pPr>
            <a:r>
              <a:rPr lang="pl-PL" strike="noStrike">
                <a:solidFill>
                  <a:srgbClr val="003300"/>
                </a:solidFill>
                <a:latin typeface="Century Gothic"/>
                <a:ea typeface="DejaVu Sans"/>
              </a:rPr>
              <a:t>Na tym zdjęciu przedstawione są zmagania naszej grupy z podstawowym krokiem „ Step”. Taniec Irlandzki można tańczyć solo, ale najbardziej efektowne są pokazy wykonywane w grupie.</a:t>
            </a: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3" name="Symbol zastępczy zawartości 3" descr=""/>
          <p:cNvPicPr/>
          <p:nvPr/>
        </p:nvPicPr>
        <p:blipFill>
          <a:blip r:embed="rId1"/>
          <a:stretch/>
        </p:blipFill>
        <p:spPr>
          <a:xfrm>
            <a:off x="5220000" y="2133000"/>
            <a:ext cx="3425760" cy="4568760"/>
          </a:xfrm>
          <a:prstGeom prst="rect">
            <a:avLst/>
          </a:prstGeom>
          <a:ln>
            <a:noFill/>
          </a:ln>
          <a:effectLst>
            <a:softEdge rad="112500"/>
          </a:effectLst>
        </p:spPr>
      </p:pic>
      <p:pic>
        <p:nvPicPr>
          <p:cNvPr id="124" name="Obraz 4" descr=""/>
          <p:cNvPicPr/>
          <p:nvPr/>
        </p:nvPicPr>
        <p:blipFill>
          <a:blip r:embed="rId2"/>
          <a:stretch/>
        </p:blipFill>
        <p:spPr>
          <a:xfrm>
            <a:off x="1187640" y="2925000"/>
            <a:ext cx="3525120" cy="3741120"/>
          </a:xfrm>
          <a:prstGeom prst="rect">
            <a:avLst/>
          </a:prstGeom>
          <a:ln>
            <a:noFill/>
          </a:ln>
          <a:effectLst>
            <a:softEdge rad="112500"/>
          </a:effectLst>
        </p:spPr>
      </p:pic>
      <p:sp>
        <p:nvSpPr>
          <p:cNvPr id="125" name="CustomShape 1"/>
          <p:cNvSpPr/>
          <p:nvPr/>
        </p:nvSpPr>
        <p:spPr>
          <a:xfrm>
            <a:off x="827640" y="1845000"/>
            <a:ext cx="3813120" cy="636120"/>
          </a:xfrm>
          <a:prstGeom prst="rect">
            <a:avLst/>
          </a:prstGeom>
          <a:noFill/>
          <a:ln>
            <a:noFill/>
          </a:ln>
        </p:spPr>
        <p:style>
          <a:lnRef idx="0"/>
          <a:fillRef idx="0"/>
          <a:effectRef idx="0"/>
          <a:fontRef idx="minor"/>
        </p:style>
        <p:txBody>
          <a:bodyPr lIns="90000" rIns="90000" tIns="45000" bIns="45000"/>
          <a:p>
            <a:pPr>
              <a:lnSpc>
                <a:spcPct val="100000"/>
              </a:lnSpc>
            </a:pPr>
            <a:r>
              <a:rPr lang="pl-PL" strike="noStrike">
                <a:solidFill>
                  <a:srgbClr val="000000"/>
                </a:solidFill>
                <a:latin typeface="Century Gothic"/>
                <a:ea typeface="DejaVu Sans"/>
              </a:rPr>
              <a:t>Zmagania dziewczyn z precyzją wykonywania każdego kroku.</a:t>
            </a:r>
            <a:endParaRPr/>
          </a:p>
        </p:txBody>
      </p:sp>
      <p:sp>
        <p:nvSpPr>
          <p:cNvPr id="126" name="CustomShape 2"/>
          <p:cNvSpPr/>
          <p:nvPr/>
        </p:nvSpPr>
        <p:spPr>
          <a:xfrm>
            <a:off x="457200" y="267480"/>
            <a:ext cx="8226360" cy="139572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endParaRPr/>
          </a:p>
          <a:p>
            <a:endParaRPr/>
          </a:p>
          <a:p>
            <a:endParaRPr/>
          </a:p>
          <a:p>
            <a:endParaRPr/>
          </a:p>
          <a:p>
            <a:r>
              <a:rPr b="1" lang="pl-PL" sz="1200" strike="noStrike">
                <a:solidFill>
                  <a:srgbClr val="000000"/>
                </a:solidFill>
                <a:latin typeface="Century Gothic"/>
                <a:ea typeface="DejaVu Sans"/>
              </a:rPr>
              <a:t>Zespół Szkół Zawodowych i Placówek w Krościenku nad Dunajcem</a:t>
            </a:r>
            <a:endParaRPr/>
          </a:p>
          <a:p>
            <a:r>
              <a:rPr lang="pl-PL" sz="1200" strike="noStrike">
                <a:solidFill>
                  <a:srgbClr val="000000"/>
                </a:solidFill>
                <a:latin typeface="Century Gothic"/>
                <a:ea typeface="DejaVu Sans"/>
              </a:rPr>
              <a:t>Jednostka organizacyjna Powiatu Nowotarskiego</a:t>
            </a:r>
            <a:endParaRPr/>
          </a:p>
          <a:p>
            <a:pPr>
              <a:lnSpc>
                <a:spcPct val="100000"/>
              </a:lnSpc>
            </a:pPr>
            <a:endParaRPr/>
          </a:p>
        </p:txBody>
      </p:sp>
      <p:pic>
        <p:nvPicPr>
          <p:cNvPr id="127" name="Picture 2" descr=""/>
          <p:cNvPicPr/>
          <p:nvPr/>
        </p:nvPicPr>
        <p:blipFill>
          <a:blip r:embed="rId3"/>
          <a:stretch/>
        </p:blipFill>
        <p:spPr>
          <a:xfrm>
            <a:off x="611640" y="332640"/>
            <a:ext cx="6586560" cy="870480"/>
          </a:xfrm>
          <a:prstGeom prst="rect">
            <a:avLst/>
          </a:prstGeom>
          <a:ln w="9360">
            <a:noFill/>
          </a:ln>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8" name="Symbol zastępczy zawartości 5" descr=""/>
          <p:cNvPicPr/>
          <p:nvPr/>
        </p:nvPicPr>
        <p:blipFill>
          <a:blip r:embed="rId1"/>
          <a:stretch/>
        </p:blipFill>
        <p:spPr>
          <a:xfrm>
            <a:off x="5220000" y="1917000"/>
            <a:ext cx="3425760" cy="4568760"/>
          </a:xfrm>
          <a:prstGeom prst="rect">
            <a:avLst/>
          </a:prstGeom>
          <a:ln>
            <a:noFill/>
          </a:ln>
          <a:effectLst>
            <a:softEdge rad="112500"/>
          </a:effectLst>
        </p:spPr>
      </p:pic>
      <p:sp>
        <p:nvSpPr>
          <p:cNvPr id="129" name="CustomShape 1"/>
          <p:cNvSpPr/>
          <p:nvPr/>
        </p:nvSpPr>
        <p:spPr>
          <a:xfrm>
            <a:off x="421200" y="267480"/>
            <a:ext cx="8226360" cy="139572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endParaRPr/>
          </a:p>
          <a:p>
            <a:endParaRPr/>
          </a:p>
          <a:p>
            <a:endParaRPr/>
          </a:p>
          <a:p>
            <a:endParaRPr/>
          </a:p>
          <a:p>
            <a:r>
              <a:rPr b="1" lang="pl-PL" sz="1200" strike="noStrike">
                <a:solidFill>
                  <a:srgbClr val="000000"/>
                </a:solidFill>
                <a:latin typeface="Century Gothic"/>
                <a:ea typeface="DejaVu Sans"/>
              </a:rPr>
              <a:t>Zespół Szkół Zawodowych i Placówek w Krościenku nad Dunajcem</a:t>
            </a:r>
            <a:endParaRPr/>
          </a:p>
          <a:p>
            <a:r>
              <a:rPr lang="pl-PL" sz="1200" strike="noStrike">
                <a:solidFill>
                  <a:srgbClr val="000000"/>
                </a:solidFill>
                <a:latin typeface="Century Gothic"/>
                <a:ea typeface="DejaVu Sans"/>
              </a:rPr>
              <a:t>Jednostka organizacyjna Powiatu Nowotarskiego</a:t>
            </a:r>
            <a:endParaRPr/>
          </a:p>
          <a:p>
            <a:pPr>
              <a:lnSpc>
                <a:spcPct val="100000"/>
              </a:lnSpc>
            </a:pPr>
            <a:endParaRPr/>
          </a:p>
        </p:txBody>
      </p:sp>
      <p:pic>
        <p:nvPicPr>
          <p:cNvPr id="130" name="Picture 2" descr=""/>
          <p:cNvPicPr/>
          <p:nvPr/>
        </p:nvPicPr>
        <p:blipFill>
          <a:blip r:embed="rId2"/>
          <a:stretch/>
        </p:blipFill>
        <p:spPr>
          <a:xfrm>
            <a:off x="611640" y="332640"/>
            <a:ext cx="6586560" cy="870480"/>
          </a:xfrm>
          <a:prstGeom prst="rect">
            <a:avLst/>
          </a:prstGeom>
          <a:ln w="9360">
            <a:noFill/>
          </a:ln>
        </p:spPr>
      </p:pic>
      <p:pic>
        <p:nvPicPr>
          <p:cNvPr id="131" name="Obraz 6" descr=""/>
          <p:cNvPicPr/>
          <p:nvPr/>
        </p:nvPicPr>
        <p:blipFill>
          <a:blip r:embed="rId3"/>
          <a:stretch/>
        </p:blipFill>
        <p:spPr>
          <a:xfrm>
            <a:off x="1115640" y="1917000"/>
            <a:ext cx="3453120" cy="4605120"/>
          </a:xfrm>
          <a:prstGeom prst="rect">
            <a:avLst/>
          </a:prstGeom>
          <a:ln>
            <a:noFill/>
          </a:ln>
          <a:effectLst>
            <a:softEdge rad="112500"/>
          </a:effectLst>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32" name="Symbol zastępczy zawartości 5" descr=""/>
          <p:cNvPicPr/>
          <p:nvPr/>
        </p:nvPicPr>
        <p:blipFill>
          <a:blip r:embed="rId1"/>
          <a:stretch/>
        </p:blipFill>
        <p:spPr>
          <a:xfrm>
            <a:off x="5076000" y="1989000"/>
            <a:ext cx="3425760" cy="4568760"/>
          </a:xfrm>
          <a:prstGeom prst="rect">
            <a:avLst/>
          </a:prstGeom>
          <a:ln>
            <a:noFill/>
          </a:ln>
          <a:effectLst>
            <a:softEdge rad="112500"/>
          </a:effectLst>
        </p:spPr>
      </p:pic>
      <p:sp>
        <p:nvSpPr>
          <p:cNvPr id="133" name="CustomShape 1"/>
          <p:cNvSpPr/>
          <p:nvPr/>
        </p:nvSpPr>
        <p:spPr>
          <a:xfrm>
            <a:off x="457200" y="267480"/>
            <a:ext cx="8226360" cy="139572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endParaRPr/>
          </a:p>
          <a:p>
            <a:endParaRPr/>
          </a:p>
          <a:p>
            <a:endParaRPr/>
          </a:p>
          <a:p>
            <a:endParaRPr/>
          </a:p>
          <a:p>
            <a:r>
              <a:rPr b="1" lang="pl-PL" sz="1200" strike="noStrike">
                <a:solidFill>
                  <a:srgbClr val="000000"/>
                </a:solidFill>
                <a:latin typeface="Century Gothic"/>
                <a:ea typeface="DejaVu Sans"/>
              </a:rPr>
              <a:t>Zespół Szkół Zawodowych i Placówek w Krościenku nad Dunajcem</a:t>
            </a:r>
            <a:endParaRPr/>
          </a:p>
          <a:p>
            <a:r>
              <a:rPr lang="pl-PL" sz="1200" strike="noStrike">
                <a:solidFill>
                  <a:srgbClr val="000000"/>
                </a:solidFill>
                <a:latin typeface="Century Gothic"/>
                <a:ea typeface="DejaVu Sans"/>
              </a:rPr>
              <a:t>Jednostka organizacyjna Powiatu Nowotarskiego</a:t>
            </a:r>
            <a:endParaRPr/>
          </a:p>
          <a:p>
            <a:pPr>
              <a:lnSpc>
                <a:spcPct val="100000"/>
              </a:lnSpc>
            </a:pPr>
            <a:endParaRPr/>
          </a:p>
        </p:txBody>
      </p:sp>
      <p:pic>
        <p:nvPicPr>
          <p:cNvPr id="134" name="Picture 2" descr=""/>
          <p:cNvPicPr/>
          <p:nvPr/>
        </p:nvPicPr>
        <p:blipFill>
          <a:blip r:embed="rId2"/>
          <a:stretch/>
        </p:blipFill>
        <p:spPr>
          <a:xfrm>
            <a:off x="611640" y="332640"/>
            <a:ext cx="6586560" cy="870480"/>
          </a:xfrm>
          <a:prstGeom prst="rect">
            <a:avLst/>
          </a:prstGeom>
          <a:ln w="9360">
            <a:noFill/>
          </a:ln>
        </p:spPr>
      </p:pic>
      <p:pic>
        <p:nvPicPr>
          <p:cNvPr id="135" name="Obraz 6" descr=""/>
          <p:cNvPicPr/>
          <p:nvPr/>
        </p:nvPicPr>
        <p:blipFill>
          <a:blip r:embed="rId3"/>
          <a:stretch/>
        </p:blipFill>
        <p:spPr>
          <a:xfrm>
            <a:off x="971640" y="1917000"/>
            <a:ext cx="3561120" cy="4749120"/>
          </a:xfrm>
          <a:prstGeom prst="rect">
            <a:avLst/>
          </a:prstGeom>
          <a:ln>
            <a:noFill/>
          </a:ln>
          <a:effectLst>
            <a:softEdge rad="112500"/>
          </a:effectLst>
        </p:spPr>
      </p:pic>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 name="CustomShape 1"/>
          <p:cNvSpPr/>
          <p:nvPr/>
        </p:nvSpPr>
        <p:spPr>
          <a:xfrm>
            <a:off x="457200" y="267480"/>
            <a:ext cx="8226360" cy="139572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endParaRPr/>
          </a:p>
          <a:p>
            <a:endParaRPr/>
          </a:p>
          <a:p>
            <a:endParaRPr/>
          </a:p>
          <a:p>
            <a:endParaRPr/>
          </a:p>
          <a:p>
            <a:r>
              <a:rPr b="1" lang="pl-PL" sz="1200" strike="noStrike">
                <a:solidFill>
                  <a:srgbClr val="000000"/>
                </a:solidFill>
                <a:latin typeface="Century Gothic"/>
                <a:ea typeface="DejaVu Sans"/>
              </a:rPr>
              <a:t>Zespół Szkół Zawodowych i Placówek w Krościenku nad Dunajcem</a:t>
            </a:r>
            <a:endParaRPr/>
          </a:p>
          <a:p>
            <a:r>
              <a:rPr lang="pl-PL" sz="1200" strike="noStrike">
                <a:solidFill>
                  <a:srgbClr val="000000"/>
                </a:solidFill>
                <a:latin typeface="Century Gothic"/>
                <a:ea typeface="DejaVu Sans"/>
              </a:rPr>
              <a:t>Jednostka organizacyjna Powiatu Nowotarskiego</a:t>
            </a:r>
            <a:endParaRPr/>
          </a:p>
          <a:p>
            <a:pPr>
              <a:lnSpc>
                <a:spcPct val="100000"/>
              </a:lnSpc>
            </a:pPr>
            <a:endParaRPr/>
          </a:p>
        </p:txBody>
      </p:sp>
      <p:pic>
        <p:nvPicPr>
          <p:cNvPr id="82" name="Picture 2" descr=""/>
          <p:cNvPicPr/>
          <p:nvPr/>
        </p:nvPicPr>
        <p:blipFill>
          <a:blip r:embed="rId1"/>
          <a:stretch/>
        </p:blipFill>
        <p:spPr>
          <a:xfrm>
            <a:off x="611640" y="332640"/>
            <a:ext cx="6586560" cy="870480"/>
          </a:xfrm>
          <a:prstGeom prst="rect">
            <a:avLst/>
          </a:prstGeom>
          <a:ln w="9360">
            <a:noFill/>
          </a:ln>
        </p:spPr>
      </p:pic>
      <p:sp>
        <p:nvSpPr>
          <p:cNvPr id="83" name="CustomShape 2"/>
          <p:cNvSpPr/>
          <p:nvPr/>
        </p:nvSpPr>
        <p:spPr>
          <a:xfrm>
            <a:off x="432000" y="1944000"/>
            <a:ext cx="8350560" cy="1451160"/>
          </a:xfrm>
          <a:prstGeom prst="rect">
            <a:avLst/>
          </a:prstGeom>
          <a:noFill/>
          <a:ln>
            <a:noFill/>
          </a:ln>
        </p:spPr>
        <p:style>
          <a:lnRef idx="0"/>
          <a:fillRef idx="0"/>
          <a:effectRef idx="0"/>
          <a:fontRef idx="minor"/>
        </p:style>
        <p:txBody>
          <a:bodyPr lIns="90000" rIns="90000" tIns="45000" bIns="45000"/>
          <a:p>
            <a:pPr algn="ctr">
              <a:lnSpc>
                <a:spcPct val="100000"/>
              </a:lnSpc>
            </a:pPr>
            <a:r>
              <a:rPr lang="pl-PL" sz="4800" strike="noStrike">
                <a:solidFill>
                  <a:srgbClr val="000000"/>
                </a:solidFill>
                <a:latin typeface="Arial"/>
                <a:ea typeface="DejaVu Sans"/>
              </a:rPr>
              <a:t>Moviebowl, Londonderry, Irlandia</a:t>
            </a:r>
            <a:endParaRPr/>
          </a:p>
        </p:txBody>
      </p:sp>
      <p:pic>
        <p:nvPicPr>
          <p:cNvPr id="84" name="" descr=""/>
          <p:cNvPicPr/>
          <p:nvPr/>
        </p:nvPicPr>
        <p:blipFill>
          <a:blip r:embed="rId2"/>
          <a:stretch/>
        </p:blipFill>
        <p:spPr>
          <a:xfrm>
            <a:off x="2160000" y="3312360"/>
            <a:ext cx="4726080" cy="354420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CustomShape 1"/>
          <p:cNvSpPr/>
          <p:nvPr/>
        </p:nvSpPr>
        <p:spPr>
          <a:xfrm>
            <a:off x="457200" y="267480"/>
            <a:ext cx="8226360" cy="139572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endParaRPr/>
          </a:p>
          <a:p>
            <a:endParaRPr/>
          </a:p>
          <a:p>
            <a:endParaRPr/>
          </a:p>
          <a:p>
            <a:endParaRPr/>
          </a:p>
          <a:p>
            <a:r>
              <a:rPr b="1" lang="pl-PL" sz="1200" strike="noStrike">
                <a:solidFill>
                  <a:srgbClr val="000000"/>
                </a:solidFill>
                <a:latin typeface="Century Gothic"/>
                <a:ea typeface="DejaVu Sans"/>
              </a:rPr>
              <a:t>Zespół Szkół Zawodowych i Placówek w Krościenku nad Dunajcem</a:t>
            </a:r>
            <a:endParaRPr/>
          </a:p>
          <a:p>
            <a:r>
              <a:rPr lang="pl-PL" sz="1200" strike="noStrike">
                <a:solidFill>
                  <a:srgbClr val="000000"/>
                </a:solidFill>
                <a:latin typeface="Century Gothic"/>
                <a:ea typeface="DejaVu Sans"/>
              </a:rPr>
              <a:t>Jednostka organizacyjna Powiatu Nowotarskiego</a:t>
            </a:r>
            <a:endParaRPr/>
          </a:p>
          <a:p>
            <a:pPr>
              <a:lnSpc>
                <a:spcPct val="100000"/>
              </a:lnSpc>
            </a:pPr>
            <a:endParaRPr/>
          </a:p>
        </p:txBody>
      </p:sp>
      <p:pic>
        <p:nvPicPr>
          <p:cNvPr id="86" name="Picture 2" descr=""/>
          <p:cNvPicPr/>
          <p:nvPr/>
        </p:nvPicPr>
        <p:blipFill>
          <a:blip r:embed="rId1"/>
          <a:stretch/>
        </p:blipFill>
        <p:spPr>
          <a:xfrm>
            <a:off x="611640" y="332640"/>
            <a:ext cx="6586560" cy="870480"/>
          </a:xfrm>
          <a:prstGeom prst="rect">
            <a:avLst/>
          </a:prstGeom>
          <a:ln w="9360">
            <a:noFill/>
          </a:ln>
        </p:spPr>
      </p:pic>
      <p:pic>
        <p:nvPicPr>
          <p:cNvPr id="87" name="" descr=""/>
          <p:cNvPicPr/>
          <p:nvPr/>
        </p:nvPicPr>
        <p:blipFill>
          <a:blip r:embed="rId2"/>
          <a:stretch/>
        </p:blipFill>
        <p:spPr>
          <a:xfrm>
            <a:off x="216000" y="3816000"/>
            <a:ext cx="3742560" cy="2806560"/>
          </a:xfrm>
          <a:prstGeom prst="rect">
            <a:avLst/>
          </a:prstGeom>
          <a:ln>
            <a:noFill/>
          </a:ln>
        </p:spPr>
      </p:pic>
      <p:pic>
        <p:nvPicPr>
          <p:cNvPr id="88" name="" descr=""/>
          <p:cNvPicPr/>
          <p:nvPr/>
        </p:nvPicPr>
        <p:blipFill>
          <a:blip r:embed="rId3"/>
          <a:stretch/>
        </p:blipFill>
        <p:spPr>
          <a:xfrm>
            <a:off x="4104000" y="1800000"/>
            <a:ext cx="4748400" cy="270504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 name="CustomShape 1"/>
          <p:cNvSpPr/>
          <p:nvPr/>
        </p:nvSpPr>
        <p:spPr>
          <a:xfrm>
            <a:off x="457200" y="267480"/>
            <a:ext cx="8226360" cy="139572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endParaRPr/>
          </a:p>
          <a:p>
            <a:endParaRPr/>
          </a:p>
          <a:p>
            <a:endParaRPr/>
          </a:p>
          <a:p>
            <a:endParaRPr/>
          </a:p>
          <a:p>
            <a:r>
              <a:rPr b="1" lang="pl-PL" sz="1200" strike="noStrike">
                <a:solidFill>
                  <a:srgbClr val="000000"/>
                </a:solidFill>
                <a:latin typeface="Century Gothic"/>
                <a:ea typeface="DejaVu Sans"/>
              </a:rPr>
              <a:t>Zespół Szkół Zawodowych i Placówek w Krościenku nad Dunajcem</a:t>
            </a:r>
            <a:endParaRPr/>
          </a:p>
          <a:p>
            <a:r>
              <a:rPr lang="pl-PL" sz="1200" strike="noStrike">
                <a:solidFill>
                  <a:srgbClr val="000000"/>
                </a:solidFill>
                <a:latin typeface="Century Gothic"/>
                <a:ea typeface="DejaVu Sans"/>
              </a:rPr>
              <a:t>Jednostka organizacyjna Powiatu Nowotarskiego</a:t>
            </a:r>
            <a:endParaRPr/>
          </a:p>
          <a:p>
            <a:pPr>
              <a:lnSpc>
                <a:spcPct val="100000"/>
              </a:lnSpc>
            </a:pPr>
            <a:endParaRPr/>
          </a:p>
        </p:txBody>
      </p:sp>
      <p:pic>
        <p:nvPicPr>
          <p:cNvPr id="90" name="Picture 2" descr=""/>
          <p:cNvPicPr/>
          <p:nvPr/>
        </p:nvPicPr>
        <p:blipFill>
          <a:blip r:embed="rId1"/>
          <a:stretch/>
        </p:blipFill>
        <p:spPr>
          <a:xfrm>
            <a:off x="611280" y="332280"/>
            <a:ext cx="6586560" cy="870480"/>
          </a:xfrm>
          <a:prstGeom prst="rect">
            <a:avLst/>
          </a:prstGeom>
          <a:ln w="9360">
            <a:noFill/>
          </a:ln>
        </p:spPr>
      </p:pic>
      <p:sp>
        <p:nvSpPr>
          <p:cNvPr id="91" name="CustomShape 2"/>
          <p:cNvSpPr/>
          <p:nvPr/>
        </p:nvSpPr>
        <p:spPr>
          <a:xfrm>
            <a:off x="432000" y="2160000"/>
            <a:ext cx="8206560" cy="1792440"/>
          </a:xfrm>
          <a:prstGeom prst="rect">
            <a:avLst/>
          </a:prstGeom>
          <a:noFill/>
          <a:ln>
            <a:noFill/>
          </a:ln>
        </p:spPr>
        <p:style>
          <a:lnRef idx="0"/>
          <a:fillRef idx="0"/>
          <a:effectRef idx="0"/>
          <a:fontRef idx="minor"/>
        </p:style>
        <p:txBody>
          <a:bodyPr lIns="90000" rIns="90000" tIns="45000" bIns="45000"/>
          <a:p>
            <a:pPr algn="ctr">
              <a:lnSpc>
                <a:spcPct val="100000"/>
              </a:lnSpc>
            </a:pPr>
            <a:r>
              <a:rPr b="1" lang="pl-PL" sz="2400" strike="noStrike">
                <a:solidFill>
                  <a:srgbClr val="000000"/>
                </a:solidFill>
                <a:latin typeface="Arial"/>
                <a:ea typeface="DejaVu Sans"/>
              </a:rPr>
              <a:t>W kinie byliśmy na filmie pt. „The Age of Adaline” - „Wiek Adaline”. </a:t>
            </a:r>
            <a:endParaRPr/>
          </a:p>
          <a:p>
            <a:pPr algn="ctr">
              <a:lnSpc>
                <a:spcPct val="100000"/>
              </a:lnSpc>
            </a:pPr>
            <a:endParaRPr/>
          </a:p>
          <a:p>
            <a:pPr algn="ctr">
              <a:lnSpc>
                <a:spcPct val="100000"/>
              </a:lnSpc>
            </a:pPr>
            <a:r>
              <a:rPr lang="pl-PL" sz="2400" strike="noStrike">
                <a:solidFill>
                  <a:srgbClr val="000000"/>
                </a:solidFill>
                <a:latin typeface="Arial"/>
                <a:ea typeface="DejaVu Sans"/>
              </a:rPr>
              <a:t>Historia urodzonej na początku XX wieku młodej kobiety, która wskutek wypadku przestaje się starzeć. Gdy poznaje mężczyznę, zaczyna rozważać wyjawienie sekretu swojej nieśmiertelności.</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2" name="" descr=""/>
          <p:cNvPicPr/>
          <p:nvPr/>
        </p:nvPicPr>
        <p:blipFill>
          <a:blip r:embed="rId1"/>
          <a:stretch/>
        </p:blipFill>
        <p:spPr>
          <a:xfrm>
            <a:off x="2168640" y="360000"/>
            <a:ext cx="4309920" cy="633708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 name="CustomShape 1"/>
          <p:cNvSpPr/>
          <p:nvPr/>
        </p:nvSpPr>
        <p:spPr>
          <a:xfrm>
            <a:off x="457200" y="267480"/>
            <a:ext cx="8226360" cy="139572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endParaRPr/>
          </a:p>
          <a:p>
            <a:endParaRPr/>
          </a:p>
          <a:p>
            <a:endParaRPr/>
          </a:p>
          <a:p>
            <a:endParaRPr/>
          </a:p>
          <a:p>
            <a:r>
              <a:rPr b="1" lang="pl-PL" sz="1200" strike="noStrike">
                <a:solidFill>
                  <a:srgbClr val="000000"/>
                </a:solidFill>
                <a:latin typeface="Century Gothic"/>
                <a:ea typeface="DejaVu Sans"/>
              </a:rPr>
              <a:t>Zespół Szkół Zawodowych i Placówek w Krościenku nad Dunajcem</a:t>
            </a:r>
            <a:endParaRPr/>
          </a:p>
          <a:p>
            <a:r>
              <a:rPr lang="pl-PL" sz="1200" strike="noStrike">
                <a:solidFill>
                  <a:srgbClr val="000000"/>
                </a:solidFill>
                <a:latin typeface="Century Gothic"/>
                <a:ea typeface="DejaVu Sans"/>
              </a:rPr>
              <a:t>Jednostka organizacyjna Powiatu Nowotarskiego</a:t>
            </a:r>
            <a:endParaRPr/>
          </a:p>
          <a:p>
            <a:pPr>
              <a:lnSpc>
                <a:spcPct val="100000"/>
              </a:lnSpc>
            </a:pPr>
            <a:endParaRPr/>
          </a:p>
        </p:txBody>
      </p:sp>
      <p:pic>
        <p:nvPicPr>
          <p:cNvPr id="94" name="Picture 2" descr=""/>
          <p:cNvPicPr/>
          <p:nvPr/>
        </p:nvPicPr>
        <p:blipFill>
          <a:blip r:embed="rId1"/>
          <a:stretch/>
        </p:blipFill>
        <p:spPr>
          <a:xfrm>
            <a:off x="610920" y="331920"/>
            <a:ext cx="6586560" cy="870480"/>
          </a:xfrm>
          <a:prstGeom prst="rect">
            <a:avLst/>
          </a:prstGeom>
          <a:ln w="9360">
            <a:noFill/>
          </a:ln>
        </p:spPr>
      </p:pic>
      <p:sp>
        <p:nvSpPr>
          <p:cNvPr id="95" name="CustomShape 2"/>
          <p:cNvSpPr/>
          <p:nvPr/>
        </p:nvSpPr>
        <p:spPr>
          <a:xfrm>
            <a:off x="576000" y="2232000"/>
            <a:ext cx="8207280" cy="2137320"/>
          </a:xfrm>
          <a:prstGeom prst="rect">
            <a:avLst/>
          </a:prstGeom>
          <a:noFill/>
          <a:ln>
            <a:noFill/>
          </a:ln>
        </p:spPr>
        <p:style>
          <a:lnRef idx="0"/>
          <a:fillRef idx="0"/>
          <a:effectRef idx="0"/>
          <a:fontRef idx="minor"/>
        </p:style>
        <p:txBody>
          <a:bodyPr lIns="90000" rIns="90000" tIns="45000" bIns="45000"/>
          <a:p>
            <a:pPr algn="ctr">
              <a:lnSpc>
                <a:spcPct val="100000"/>
              </a:lnSpc>
            </a:pPr>
            <a:r>
              <a:rPr b="1" lang="pl-PL" sz="2200" strike="noStrike">
                <a:solidFill>
                  <a:srgbClr val="000000"/>
                </a:solidFill>
                <a:latin typeface="Arial"/>
                <a:ea typeface="DejaVu Sans"/>
              </a:rPr>
              <a:t>Niestety nie wszyscy dotarliśmy na czas, aby wejść do sali filmowej. Kilka koleżanek i ja spóźniłyśmy się na seans. Na szczęście kino miało ogromne pomieszczenie, w którym znajdowały się maszyny do grania w różnego rodzaju gry. Każdy napewno kojarzy automaty do "wyławiania" pluszaków lub innych nagród tj. mp3, telefony, maskotki czy pieniądze. Wszystkie grałyśmy, ale żadna niestety nic nie wygrała. Każdy też wie, że niestety te maszyny są tak skonstruowane, że zdobycie nagrody graniczy z cudem. Mimo wszystko miałyśmy niezły ubaw, ale trochę żałujemy spóźnienia się na seans, gdyż dziewczyny które obejrzały film były bardzo zadowolone i każdemu go polecają. :)</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6" name="CustomShape 1"/>
          <p:cNvSpPr/>
          <p:nvPr/>
        </p:nvSpPr>
        <p:spPr>
          <a:xfrm>
            <a:off x="457200" y="1882800"/>
            <a:ext cx="8226360" cy="4568760"/>
          </a:xfrm>
          <a:prstGeom prst="rect">
            <a:avLst/>
          </a:prstGeom>
          <a:noFill/>
          <a:ln>
            <a:noFill/>
          </a:ln>
        </p:spPr>
        <p:style>
          <a:lnRef idx="0"/>
          <a:fillRef idx="0"/>
          <a:effectRef idx="0"/>
          <a:fontRef idx="minor"/>
        </p:style>
        <p:txBody>
          <a:bodyPr lIns="90000" rIns="90000" tIns="45000" bIns="45000"/>
          <a:p>
            <a:pPr>
              <a:lnSpc>
                <a:spcPct val="100000"/>
              </a:lnSpc>
              <a:buSzPct val="80000"/>
              <a:buFont typeface="Wingdings 2" charset="2"/>
              <a:buChar char=""/>
            </a:pPr>
            <a:r>
              <a:rPr lang="pl-PL" sz="3000" strike="noStrike">
                <a:solidFill>
                  <a:srgbClr val="000033"/>
                </a:solidFill>
                <a:latin typeface="Century Gothic"/>
                <a:ea typeface="DejaVu Sans"/>
              </a:rPr>
              <a:t>Kręgle – jedna z najbardziej towarzyskich gier na świecie, która pozwoliła nam na wspólną integrację i dobrą zabawę</a:t>
            </a:r>
            <a:endParaRPr/>
          </a:p>
        </p:txBody>
      </p:sp>
      <p:sp>
        <p:nvSpPr>
          <p:cNvPr id="97" name="CustomShape 2"/>
          <p:cNvSpPr/>
          <p:nvPr/>
        </p:nvSpPr>
        <p:spPr>
          <a:xfrm>
            <a:off x="457200" y="267480"/>
            <a:ext cx="8226360" cy="139572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endParaRPr/>
          </a:p>
          <a:p>
            <a:endParaRPr/>
          </a:p>
          <a:p>
            <a:endParaRPr/>
          </a:p>
          <a:p>
            <a:endParaRPr/>
          </a:p>
          <a:p>
            <a:r>
              <a:rPr b="1" lang="pl-PL" sz="1200" strike="noStrike">
                <a:solidFill>
                  <a:srgbClr val="000000"/>
                </a:solidFill>
                <a:latin typeface="Century Gothic"/>
                <a:ea typeface="DejaVu Sans"/>
              </a:rPr>
              <a:t>Zespół Szkół Zawodowych i Placówek w Krościenku nad Dunajcem</a:t>
            </a:r>
            <a:endParaRPr/>
          </a:p>
          <a:p>
            <a:r>
              <a:rPr lang="pl-PL" sz="1200" strike="noStrike">
                <a:solidFill>
                  <a:srgbClr val="000000"/>
                </a:solidFill>
                <a:latin typeface="Century Gothic"/>
                <a:ea typeface="DejaVu Sans"/>
              </a:rPr>
              <a:t>Jednostka organizacyjna Powiatu Nowotarskiego</a:t>
            </a:r>
            <a:endParaRPr/>
          </a:p>
          <a:p>
            <a:pPr>
              <a:lnSpc>
                <a:spcPct val="100000"/>
              </a:lnSpc>
            </a:pPr>
            <a:endParaRPr/>
          </a:p>
        </p:txBody>
      </p:sp>
      <p:pic>
        <p:nvPicPr>
          <p:cNvPr id="98" name="Picture 2" descr=""/>
          <p:cNvPicPr/>
          <p:nvPr/>
        </p:nvPicPr>
        <p:blipFill>
          <a:blip r:embed="rId1"/>
          <a:stretch/>
        </p:blipFill>
        <p:spPr>
          <a:xfrm>
            <a:off x="611640" y="332640"/>
            <a:ext cx="6586560" cy="870480"/>
          </a:xfrm>
          <a:prstGeom prst="rect">
            <a:avLst/>
          </a:prstGeom>
          <a:ln w="9360">
            <a:noFill/>
          </a:ln>
        </p:spPr>
      </p:pic>
      <p:pic>
        <p:nvPicPr>
          <p:cNvPr id="99" name="Obraz 6" descr=""/>
          <p:cNvPicPr/>
          <p:nvPr/>
        </p:nvPicPr>
        <p:blipFill>
          <a:blip r:embed="rId2"/>
          <a:stretch/>
        </p:blipFill>
        <p:spPr>
          <a:xfrm>
            <a:off x="1691640" y="3717000"/>
            <a:ext cx="5613480" cy="271260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0" name="Symbol zastępczy zawartości 5" descr=""/>
          <p:cNvPicPr/>
          <p:nvPr/>
        </p:nvPicPr>
        <p:blipFill>
          <a:blip r:embed="rId1"/>
          <a:stretch/>
        </p:blipFill>
        <p:spPr>
          <a:xfrm>
            <a:off x="507960" y="1882800"/>
            <a:ext cx="8124840" cy="4568760"/>
          </a:xfrm>
          <a:prstGeom prst="rect">
            <a:avLst/>
          </a:prstGeom>
          <a:ln>
            <a:noFill/>
          </a:ln>
        </p:spPr>
      </p:pic>
      <p:sp>
        <p:nvSpPr>
          <p:cNvPr id="101" name="CustomShape 1"/>
          <p:cNvSpPr/>
          <p:nvPr/>
        </p:nvSpPr>
        <p:spPr>
          <a:xfrm>
            <a:off x="457200" y="267480"/>
            <a:ext cx="8226360" cy="139572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endParaRPr/>
          </a:p>
          <a:p>
            <a:endParaRPr/>
          </a:p>
          <a:p>
            <a:endParaRPr/>
          </a:p>
          <a:p>
            <a:endParaRPr/>
          </a:p>
          <a:p>
            <a:r>
              <a:rPr b="1" lang="pl-PL" sz="1200" strike="noStrike">
                <a:solidFill>
                  <a:srgbClr val="000000"/>
                </a:solidFill>
                <a:latin typeface="Century Gothic"/>
                <a:ea typeface="DejaVu Sans"/>
              </a:rPr>
              <a:t>Zespół Szkół Zawodowych i Placówek w Krościenku nad Dunajcem</a:t>
            </a:r>
            <a:endParaRPr/>
          </a:p>
          <a:p>
            <a:r>
              <a:rPr lang="pl-PL" sz="1200" strike="noStrike">
                <a:solidFill>
                  <a:srgbClr val="000000"/>
                </a:solidFill>
                <a:latin typeface="Century Gothic"/>
                <a:ea typeface="DejaVu Sans"/>
              </a:rPr>
              <a:t>Jednostka organizacyjna Powiatu Nowotarskiego</a:t>
            </a:r>
            <a:endParaRPr/>
          </a:p>
          <a:p>
            <a:pPr>
              <a:lnSpc>
                <a:spcPct val="100000"/>
              </a:lnSpc>
            </a:pPr>
            <a:endParaRPr/>
          </a:p>
        </p:txBody>
      </p:sp>
      <p:pic>
        <p:nvPicPr>
          <p:cNvPr id="102" name="Picture 2" descr=""/>
          <p:cNvPicPr/>
          <p:nvPr/>
        </p:nvPicPr>
        <p:blipFill>
          <a:blip r:embed="rId2"/>
          <a:stretch/>
        </p:blipFill>
        <p:spPr>
          <a:xfrm>
            <a:off x="611640" y="332640"/>
            <a:ext cx="6586560" cy="870480"/>
          </a:xfrm>
          <a:prstGeom prst="rect">
            <a:avLst/>
          </a:prstGeom>
          <a:ln w="9360">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3" name="Symbol zastępczy zawartości 5" descr=""/>
          <p:cNvPicPr/>
          <p:nvPr/>
        </p:nvPicPr>
        <p:blipFill>
          <a:blip r:embed="rId1"/>
          <a:stretch/>
        </p:blipFill>
        <p:spPr>
          <a:xfrm>
            <a:off x="5868000" y="1917000"/>
            <a:ext cx="2568600" cy="4568760"/>
          </a:xfrm>
          <a:prstGeom prst="rect">
            <a:avLst/>
          </a:prstGeom>
          <a:ln>
            <a:noFill/>
          </a:ln>
          <a:effectLst>
            <a:softEdge rad="112500"/>
          </a:effectLst>
        </p:spPr>
      </p:pic>
      <p:sp>
        <p:nvSpPr>
          <p:cNvPr id="104" name="CustomShape 1"/>
          <p:cNvSpPr/>
          <p:nvPr/>
        </p:nvSpPr>
        <p:spPr>
          <a:xfrm>
            <a:off x="457200" y="267480"/>
            <a:ext cx="8226360" cy="139572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endParaRPr/>
          </a:p>
          <a:p>
            <a:endParaRPr/>
          </a:p>
          <a:p>
            <a:endParaRPr/>
          </a:p>
          <a:p>
            <a:endParaRPr/>
          </a:p>
          <a:p>
            <a:r>
              <a:rPr b="1" lang="pl-PL" sz="1200" strike="noStrike">
                <a:solidFill>
                  <a:srgbClr val="000000"/>
                </a:solidFill>
                <a:latin typeface="Century Gothic"/>
                <a:ea typeface="DejaVu Sans"/>
              </a:rPr>
              <a:t>Zespół Szkół Zawodowych i Placówek w Krościenku nad Dunajcem</a:t>
            </a:r>
            <a:endParaRPr/>
          </a:p>
          <a:p>
            <a:r>
              <a:rPr lang="pl-PL" sz="1200" strike="noStrike">
                <a:solidFill>
                  <a:srgbClr val="000000"/>
                </a:solidFill>
                <a:latin typeface="Century Gothic"/>
                <a:ea typeface="DejaVu Sans"/>
              </a:rPr>
              <a:t>Jednostka organizacyjna Powiatu Nowotarskiego</a:t>
            </a:r>
            <a:endParaRPr/>
          </a:p>
          <a:p>
            <a:pPr>
              <a:lnSpc>
                <a:spcPct val="100000"/>
              </a:lnSpc>
            </a:pPr>
            <a:endParaRPr/>
          </a:p>
        </p:txBody>
      </p:sp>
      <p:pic>
        <p:nvPicPr>
          <p:cNvPr id="105" name="Picture 2" descr=""/>
          <p:cNvPicPr/>
          <p:nvPr/>
        </p:nvPicPr>
        <p:blipFill>
          <a:blip r:embed="rId2"/>
          <a:stretch/>
        </p:blipFill>
        <p:spPr>
          <a:xfrm>
            <a:off x="611640" y="332640"/>
            <a:ext cx="6586560" cy="870480"/>
          </a:xfrm>
          <a:prstGeom prst="rect">
            <a:avLst/>
          </a:prstGeom>
          <a:ln w="9360">
            <a:noFill/>
          </a:ln>
        </p:spPr>
      </p:pic>
      <p:pic>
        <p:nvPicPr>
          <p:cNvPr id="106" name="Obraz 6" descr=""/>
          <p:cNvPicPr/>
          <p:nvPr/>
        </p:nvPicPr>
        <p:blipFill>
          <a:blip r:embed="rId3"/>
          <a:stretch/>
        </p:blipFill>
        <p:spPr>
          <a:xfrm>
            <a:off x="1331640" y="2061000"/>
            <a:ext cx="3854520" cy="4289760"/>
          </a:xfrm>
          <a:prstGeom prst="rect">
            <a:avLst/>
          </a:prstGeom>
          <a:ln>
            <a:noFill/>
          </a:ln>
          <a:effectLst>
            <a:softEdge rad="112500"/>
          </a:effectLst>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Verve</Template>
  <TotalTime>10</TotalTime>
  <Application>LibreOffice/4.4.3.2$Windows_x86 LibreOffice_project/88805f81e9fe61362df02b9941de8e38a9b5fd16</Application>
  <Paragraphs>19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2015-10-17T17:29:34Z</dcterms:created>
  <dc:creator>AMD</dc:creator>
  <dc:language>pl-PL</dc:language>
  <dcterms:modified xsi:type="dcterms:W3CDTF">2015-10-28T15:41:56Z</dcterms:modified>
  <cp:revision>20</cp:revision>
  <dc:title>  Zespół Szkół Zawodowych i Placówek w Krościenku nad Dunajcem Jednostka organizacyjna Powiatu Nowotarskiego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Pokaz na ekranie (4:3)</vt:lpwstr>
  </property>
  <property fmtid="{D5CDD505-2E9C-101B-9397-08002B2CF9AE}" pid="9" name="ScaleCrop">
    <vt:bool>0</vt:bool>
  </property>
  <property fmtid="{D5CDD505-2E9C-101B-9397-08002B2CF9AE}" pid="10" name="ShareDoc">
    <vt:bool>0</vt:bool>
  </property>
  <property fmtid="{D5CDD505-2E9C-101B-9397-08002B2CF9AE}" pid="11" name="Slides">
    <vt:i4>15</vt:i4>
  </property>
</Properties>
</file>