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2.jpeg" ContentType="image/jpeg"/>
  <Override PartName="/ppt/media/image13.png" ContentType="image/png"/>
  <Override PartName="/ppt/media/image11.jpeg" ContentType="image/jpeg"/>
  <Override PartName="/ppt/media/image5.png" ContentType="image/png"/>
  <Override PartName="/ppt/media/image10.jpeg" ContentType="image/jpeg"/>
  <Override PartName="/ppt/media/image9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4.png" ContentType="image/png"/>
  <Override PartName="/ppt/media/image2.png" ContentType="image/png"/>
  <Override PartName="/ppt/media/image1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16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16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16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16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7800" cy="68346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 rot="16200000">
            <a:off x="7554240" y="5256360"/>
            <a:ext cx="1890720" cy="1292040"/>
          </a:xfrm>
          <a:prstGeom prst="triangle">
            <a:avLst>
              <a:gd name="adj" fmla="val 13779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00" y="14040"/>
            <a:ext cx="9127800" cy="68346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</p:sp>
      <p:sp>
        <p:nvSpPr>
          <p:cNvPr id="4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00" y="14040"/>
            <a:ext cx="9127800" cy="68346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</p:sp>
      <p:sp>
        <p:nvSpPr>
          <p:cNvPr id="8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200" y="14040"/>
            <a:ext cx="9127800" cy="68346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</p:sp>
      <p:sp>
        <p:nvSpPr>
          <p:cNvPr id="120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40720" y="776160"/>
            <a:ext cx="8060760" cy="14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pl-PL" sz="5400" strike="noStrike">
                <a:solidFill>
                  <a:srgbClr val="ca9b65"/>
                </a:solidFill>
                <a:latin typeface="Bradley Hand ITC"/>
                <a:ea typeface="DejaVu Sans"/>
              </a:rPr>
              <a:t>Hotel Travelodge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540720" y="2250360"/>
            <a:ext cx="8060760" cy="17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4214880" y="4619520"/>
            <a:ext cx="2236320" cy="223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1656000" y="14400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0" y="1643040"/>
            <a:ext cx="9181080" cy="385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1258560" y="35028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7429680" y="5334120"/>
            <a:ext cx="1521720" cy="152172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4" name="CustomShape 1"/>
          <p:cNvSpPr/>
          <p:nvPr/>
        </p:nvSpPr>
        <p:spPr>
          <a:xfrm>
            <a:off x="457200" y="267480"/>
            <a:ext cx="8227440" cy="13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648000" y="1152000"/>
            <a:ext cx="7774560" cy="392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SzPct val="80000"/>
              <a:buFont typeface="StarSymbol"/>
              <a:buChar char="l"/>
            </a:pPr>
            <a:r>
              <a:rPr lang="pl-PL" sz="3000" strike="noStrike">
                <a:solidFill>
                  <a:srgbClr val="000000"/>
                </a:solidFill>
                <a:latin typeface="Century Gothic"/>
                <a:ea typeface="DejaVu Sans"/>
              </a:rPr>
              <a:t>Hotel Derry City Centre Travelodge został zaprojektowany tak, aby sprostać wymaganiom Gości, którzy poszukują niedrogiego zakwaterowania.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pl-PL" sz="3000" strike="noStrike">
                <a:solidFill>
                  <a:srgbClr val="000000"/>
                </a:solidFill>
                <a:latin typeface="Century Gothic"/>
                <a:ea typeface="DejaVu Sans"/>
              </a:rPr>
              <a:t>Hotel usytuowany jest  w  centrum miasta Derry, a jego oferta obejmuje niedrogie pokoje oraz bar z kawiarnią.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1584000" y="6228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267480"/>
            <a:ext cx="8227440" cy="13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"/>
          <p:cNvSpPr/>
          <p:nvPr/>
        </p:nvSpPr>
        <p:spPr>
          <a:xfrm>
            <a:off x="936000" y="1224000"/>
            <a:ext cx="7245360" cy="23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pl-PL" sz="3000" strike="noStrike">
                <a:solidFill>
                  <a:srgbClr val="000000"/>
                </a:solidFill>
                <a:latin typeface="Century Gothic"/>
                <a:ea typeface="DejaVu Sans"/>
              </a:rPr>
              <a:t>Hotel Travelodge został zaprojektowany z myślą o gościach podróżujących służbowo jak i prywatnie. Jasne              i przytulnie urządzone pokoje wyposażone są we wszelkie nowoczesne udogodnienia. Nad ranem personel serwuje obfite śniadanie          w formie bufetu. Obsługa hotelu chętnie udzieli odpowiedzi na wszelkie pytania.</a:t>
            </a:r>
            <a:endParaRPr/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1402560" y="13428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266760" y="571680"/>
            <a:ext cx="8608320" cy="571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296000" y="-972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71320" y="5459040"/>
            <a:ext cx="8227440" cy="13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200" strike="noStrike">
                <a:solidFill>
                  <a:srgbClr val="ca9b65"/>
                </a:solidFill>
                <a:latin typeface="Century Gothic"/>
                <a:ea typeface="DejaVu Sans"/>
              </a:rPr>
              <a:t>Pokój typu twin</a:t>
            </a:r>
            <a:endParaRPr/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642960" y="285840"/>
            <a:ext cx="7808400" cy="533196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1258560" y="-972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67480"/>
            <a:ext cx="8227440" cy="13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200" strike="noStrike">
                <a:solidFill>
                  <a:srgbClr val="ca9b65"/>
                </a:solidFill>
                <a:latin typeface="Century Gothic"/>
                <a:ea typeface="DejaVu Sans"/>
              </a:rPr>
              <a:t>Restauracja </a:t>
            </a:r>
            <a:endParaRPr/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1071360" y="1643040"/>
            <a:ext cx="7126920" cy="471276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1186560" y="422280"/>
            <a:ext cx="6588000" cy="10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</TotalTime>
  <Application>LibreOffice/4.4.3.2$Windows_x86 LibreOffice_project/88805f81e9fe61362df02b9941de8e38a9b5fd16</Application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2015-10-19T18:56:14Z</dcterms:created>
  <dc:creator>Ewelina Hryc</dc:creator>
  <dc:language>pl-PL</dc:language>
  <dcterms:modified xsi:type="dcterms:W3CDTF">2015-10-27T13:52:16Z</dcterms:modified>
  <cp:revision>13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