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36.png" ContentType="image/png"/>
  <Override PartName="/ppt/media/image34.png" ContentType="image/png"/>
  <Override PartName="/ppt/media/image33.gif" ContentType="image/gif"/>
  <Override PartName="/ppt/media/image32.png" ContentType="image/png"/>
  <Override PartName="/ppt/media/image21.png" ContentType="image/png"/>
  <Override PartName="/ppt/media/image19.jpeg" ContentType="image/jpeg"/>
  <Override PartName="/ppt/media/image18.png" ContentType="image/png"/>
  <Override PartName="/ppt/media/image16.jpeg" ContentType="image/jpeg"/>
  <Override PartName="/ppt/media/image11.gif" ContentType="image/gif"/>
  <Override PartName="/ppt/media/image10.png" ContentType="image/png"/>
  <Override PartName="/ppt/media/image9.jpeg" ContentType="image/jpeg"/>
  <Override PartName="/ppt/media/image12.png" ContentType="image/png"/>
  <Override PartName="/ppt/media/image8.png" ContentType="image/png"/>
  <Override PartName="/ppt/media/image7.png" ContentType="image/png"/>
  <Override PartName="/ppt/media/image17.gif" ContentType="image/gif"/>
  <Override PartName="/ppt/media/image35.png" ContentType="image/png"/>
  <Override PartName="/ppt/media/image26.gif" ContentType="image/gif"/>
  <Override PartName="/ppt/media/image29.jpeg" ContentType="image/jpeg"/>
  <Override PartName="/ppt/media/image6.png" ContentType="image/png"/>
  <Override PartName="/ppt/media/image5.png" ContentType="image/png"/>
  <Override PartName="/ppt/media/image30.jpeg" ContentType="image/jpeg"/>
  <Override PartName="/ppt/media/image27.png" ContentType="image/png"/>
  <Override PartName="/ppt/media/image4.png" ContentType="image/png"/>
  <Override PartName="/ppt/media/image23.png" ContentType="image/png"/>
  <Override PartName="/ppt/media/image14.gif" ContentType="image/gif"/>
  <Override PartName="/ppt/media/image3.png" ContentType="image/png"/>
  <Override PartName="/ppt/media/image20.gif" ContentType="image/gif"/>
  <Override PartName="/ppt/media/image25.png" ContentType="image/png"/>
  <Override PartName="/ppt/media/image13.jpeg" ContentType="image/jpeg"/>
  <Override PartName="/ppt/media/image22.gif" ContentType="image/gif"/>
  <Override PartName="/ppt/media/image2.png" ContentType="image/png"/>
  <Override PartName="/ppt/media/image28.jpeg" ContentType="image/jpeg"/>
  <Override PartName="/ppt/media/image31.gif" ContentType="image/gif"/>
  <Override PartName="/ppt/media/image15.png" ContentType="image/png"/>
  <Override PartName="/ppt/media/image24.png" ContentType="image/png"/>
  <Override PartName="/ppt/media/image1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gif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gif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gif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image" Target="../media/image27.pn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Obraz 3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999840"/>
          </a:xfrm>
          <a:prstGeom prst="rect">
            <a:avLst/>
          </a:prstGeom>
          <a:ln>
            <a:noFill/>
          </a:ln>
        </p:spPr>
      </p:pic>
      <p:pic>
        <p:nvPicPr>
          <p:cNvPr id="111" name="Picture 2" descr=""/>
          <p:cNvPicPr/>
          <p:nvPr/>
        </p:nvPicPr>
        <p:blipFill>
          <a:blip r:embed="rId2"/>
          <a:stretch/>
        </p:blipFill>
        <p:spPr>
          <a:xfrm>
            <a:off x="1357200" y="142920"/>
            <a:ext cx="6588720" cy="10166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az 3" descr=""/>
          <p:cNvPicPr/>
          <p:nvPr/>
        </p:nvPicPr>
        <p:blipFill>
          <a:blip r:embed="rId1"/>
          <a:stretch/>
        </p:blipFill>
        <p:spPr>
          <a:xfrm>
            <a:off x="2857320" y="2143080"/>
            <a:ext cx="2988360" cy="2880360"/>
          </a:xfrm>
          <a:prstGeom prst="rect">
            <a:avLst/>
          </a:prstGeom>
          <a:ln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428760" y="107172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Calibri"/>
                <a:ea typeface="DejaVu Sans"/>
              </a:rPr>
              <a:t>Dzień praktyk 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428760" y="2214720"/>
            <a:ext cx="8228520" cy="41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pl-PL" sz="3200" strike="noStrike">
                <a:solidFill>
                  <a:srgbClr val="000000"/>
                </a:solidFill>
                <a:latin typeface="Calibri"/>
                <a:ea typeface="DejaVu Sans"/>
              </a:rPr>
              <a:t>Codziennie rano dojeżdżałyśmy do centrum miasta z różnych stron, gdyż każda z nas mieszkała u innych rodzin. O godzinie               8:00 dostawałyśmy w recepcji klucz do wind        i w ten sposób zaczynałyśmy każdy dzień. Nasza praktyka opierała się głównie na pomocy            w dziale służby pięter. Przydzielano nas do pracowników hotelu i zaczynałyśmy pracę… </a:t>
            </a:r>
            <a:endParaRPr/>
          </a:p>
        </p:txBody>
      </p:sp>
      <p:pic>
        <p:nvPicPr>
          <p:cNvPr id="141" name="Picture 2" descr=""/>
          <p:cNvPicPr/>
          <p:nvPr/>
        </p:nvPicPr>
        <p:blipFill>
          <a:blip r:embed="rId2"/>
          <a:stretch/>
        </p:blipFill>
        <p:spPr>
          <a:xfrm>
            <a:off x="1214280" y="0"/>
            <a:ext cx="6588720" cy="10166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Obraz 3" descr=""/>
          <p:cNvPicPr/>
          <p:nvPr/>
        </p:nvPicPr>
        <p:blipFill>
          <a:blip r:embed="rId1"/>
          <a:stretch/>
        </p:blipFill>
        <p:spPr>
          <a:xfrm>
            <a:off x="3000240" y="1857240"/>
            <a:ext cx="2923560" cy="281772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214200" y="1071720"/>
            <a:ext cx="8714880" cy="56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Nasze prace polegały głównie na pomocy w sprzątaniu jednostek mieszkalnych i wykonywaniu różnych czynności z tym związanych,  po wyjeździe gościa- „na czysto”( zbieraniu brudnej zastawy, ścieleniu łóżek, odkurzaniu, myciu luster, czy uzupełnianiu przyborów hotelowych). Nasze doświadczenia zawodowe zostały wzbogacone nie tylko o sposoby sprzątania jednostek mieszkalnych, lecz również o postępowanie praktyczne     w różnych niekomfortowych sytuacjach, takich jak np. skargi gości, czy rzeczy pozostawione           w pokoju. Nabyłyśmy również doświadczenia związanego                     z komunikacją interpersonalną i pracą w zespole.    </a:t>
            </a:r>
            <a:endParaRPr/>
          </a:p>
        </p:txBody>
      </p:sp>
      <p:pic>
        <p:nvPicPr>
          <p:cNvPr id="144" name="Picture 2" descr=""/>
          <p:cNvPicPr/>
          <p:nvPr/>
        </p:nvPicPr>
        <p:blipFill>
          <a:blip r:embed="rId2"/>
          <a:srcRect l="0" t="13932" r="0" b="8663"/>
          <a:stretch/>
        </p:blipFill>
        <p:spPr>
          <a:xfrm>
            <a:off x="1143000" y="0"/>
            <a:ext cx="6588720" cy="78480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Obraz 3" descr=""/>
          <p:cNvPicPr/>
          <p:nvPr/>
        </p:nvPicPr>
        <p:blipFill>
          <a:blip r:embed="rId1"/>
          <a:srcRect l="0" t="25005" r="0" b="22059"/>
          <a:stretch/>
        </p:blipFill>
        <p:spPr>
          <a:xfrm>
            <a:off x="1071360" y="4286160"/>
            <a:ext cx="6856920" cy="257076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428760" y="1143000"/>
            <a:ext cx="8228520" cy="571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3200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pl-PL" sz="3200" strike="noStrike">
                <a:solidFill>
                  <a:srgbClr val="000000"/>
                </a:solidFill>
                <a:latin typeface="Calibri"/>
                <a:ea typeface="DejaVu Sans"/>
              </a:rPr>
              <a:t>Całokształt praktyk zawodowych w Maldron Hotel**** w Derry oceniamy bardzo wysoko. Wszystkie chwile w tym obiekcie minęły bardzo szybko (bo co dobre, szybko się kończy) w miłej     i ciepłej atmosferze. Bardzo dobrze wspominamy ten okres </a:t>
            </a:r>
            <a:r>
              <a:rPr lang="pl-PL" sz="3200" strike="noStrike">
                <a:solidFill>
                  <a:srgbClr val="000000"/>
                </a:solidFill>
                <a:latin typeface="Wingdings"/>
                <a:ea typeface="DejaVu Sans"/>
              </a:rPr>
              <a:t></a:t>
            </a:r>
            <a:endParaRPr/>
          </a:p>
        </p:txBody>
      </p:sp>
      <p:pic>
        <p:nvPicPr>
          <p:cNvPr id="147" name="Picture 2" descr=""/>
          <p:cNvPicPr/>
          <p:nvPr/>
        </p:nvPicPr>
        <p:blipFill>
          <a:blip r:embed="rId2"/>
          <a:stretch/>
        </p:blipFill>
        <p:spPr>
          <a:xfrm>
            <a:off x="1143000" y="0"/>
            <a:ext cx="6588720" cy="10166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raz 1" descr=""/>
          <p:cNvPicPr/>
          <p:nvPr/>
        </p:nvPicPr>
        <p:blipFill>
          <a:blip r:embed="rId1"/>
          <a:srcRect l="0" t="0" r="0" b="7281"/>
          <a:stretch/>
        </p:blipFill>
        <p:spPr>
          <a:xfrm>
            <a:off x="1643040" y="500040"/>
            <a:ext cx="5499720" cy="6356880"/>
          </a:xfrm>
          <a:prstGeom prst="rect">
            <a:avLst/>
          </a:prstGeom>
          <a:ln>
            <a:noFill/>
          </a:ln>
        </p:spPr>
      </p:pic>
      <p:pic>
        <p:nvPicPr>
          <p:cNvPr id="113" name="Picture 2" descr=""/>
          <p:cNvPicPr/>
          <p:nvPr/>
        </p:nvPicPr>
        <p:blipFill>
          <a:blip r:embed="rId2"/>
          <a:stretch/>
        </p:blipFill>
        <p:spPr>
          <a:xfrm>
            <a:off x="1143000" y="0"/>
            <a:ext cx="6588720" cy="10166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Obraz 3" descr=""/>
          <p:cNvPicPr/>
          <p:nvPr/>
        </p:nvPicPr>
        <p:blipFill>
          <a:blip r:embed="rId1"/>
          <a:stretch/>
        </p:blipFill>
        <p:spPr>
          <a:xfrm>
            <a:off x="3071880" y="2143080"/>
            <a:ext cx="2966040" cy="285876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Calibri"/>
                <a:ea typeface="DejaVu Sans"/>
              </a:rPr>
              <a:t>O Hotelu 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864000" y="1800000"/>
            <a:ext cx="7416000" cy="410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pl-PL" sz="3200" strike="noStrike">
                <a:solidFill>
                  <a:srgbClr val="000000"/>
                </a:solidFill>
                <a:latin typeface="Calibri"/>
                <a:ea typeface="DejaVu Sans"/>
              </a:rPr>
              <a:t>Maldron Hotel Derry to obiekt należący do sieci hoteli Maldron Hotels. Sieć posiada obiekty  w głównie </a:t>
            </a:r>
            <a:endParaRPr/>
          </a:p>
          <a:p>
            <a:pPr>
              <a:lnSpc>
                <a:spcPct val="100000"/>
              </a:lnSpc>
            </a:pPr>
            <a:r>
              <a:rPr lang="pl-PL" sz="3200" strike="noStrike">
                <a:solidFill>
                  <a:srgbClr val="000000"/>
                </a:solidFill>
                <a:latin typeface="Calibri"/>
                <a:ea typeface="DejaVu Sans"/>
              </a:rPr>
              <a:t>w Zjednoczonym Królestwie  Wielkiej Brytanii, a także w Irlandii. W Derry jest to obiekt **** doskonale usytuowany w centrum starego miasta w odległości „spaceru” od większości zabytków i ważnych miejsc w Derry - Londonderry . Posiada 93 pokoje różnego standardu.</a:t>
            </a:r>
            <a:endParaRPr/>
          </a:p>
        </p:txBody>
      </p:sp>
      <p:pic>
        <p:nvPicPr>
          <p:cNvPr id="117" name="Picture 2" descr=""/>
          <p:cNvPicPr/>
          <p:nvPr/>
        </p:nvPicPr>
        <p:blipFill>
          <a:blip r:embed="rId2"/>
          <a:stretch/>
        </p:blipFill>
        <p:spPr>
          <a:xfrm>
            <a:off x="1500120" y="142920"/>
            <a:ext cx="6588720" cy="10166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Obraz 7" descr=""/>
          <p:cNvPicPr/>
          <p:nvPr/>
        </p:nvPicPr>
        <p:blipFill>
          <a:blip r:embed="rId1"/>
          <a:stretch/>
        </p:blipFill>
        <p:spPr>
          <a:xfrm>
            <a:off x="0" y="1645560"/>
            <a:ext cx="9142920" cy="5211360"/>
          </a:xfrm>
          <a:prstGeom prst="rect">
            <a:avLst/>
          </a:prstGeom>
          <a:ln>
            <a:noFill/>
          </a:ln>
        </p:spPr>
      </p:pic>
      <p:pic>
        <p:nvPicPr>
          <p:cNvPr id="119" name="Obraz 8" descr=""/>
          <p:cNvPicPr/>
          <p:nvPr/>
        </p:nvPicPr>
        <p:blipFill>
          <a:blip r:embed="rId2"/>
          <a:stretch/>
        </p:blipFill>
        <p:spPr>
          <a:xfrm>
            <a:off x="7572240" y="214200"/>
            <a:ext cx="1184760" cy="1141920"/>
          </a:xfrm>
          <a:prstGeom prst="rect">
            <a:avLst/>
          </a:prstGeom>
          <a:ln>
            <a:noFill/>
          </a:ln>
        </p:spPr>
      </p:pic>
      <p:pic>
        <p:nvPicPr>
          <p:cNvPr id="120" name="Picture 2" descr=""/>
          <p:cNvPicPr/>
          <p:nvPr/>
        </p:nvPicPr>
        <p:blipFill>
          <a:blip r:embed="rId3"/>
          <a:stretch/>
        </p:blipFill>
        <p:spPr>
          <a:xfrm>
            <a:off x="1071360" y="142920"/>
            <a:ext cx="6588720" cy="10166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Obraz 1" descr=""/>
          <p:cNvPicPr/>
          <p:nvPr/>
        </p:nvPicPr>
        <p:blipFill>
          <a:blip r:embed="rId1"/>
          <a:stretch/>
        </p:blipFill>
        <p:spPr>
          <a:xfrm>
            <a:off x="0" y="1571760"/>
            <a:ext cx="9142920" cy="5285160"/>
          </a:xfrm>
          <a:prstGeom prst="rect">
            <a:avLst/>
          </a:prstGeom>
          <a:ln>
            <a:noFill/>
          </a:ln>
        </p:spPr>
      </p:pic>
      <p:pic>
        <p:nvPicPr>
          <p:cNvPr id="122" name="Obraz 2" descr=""/>
          <p:cNvPicPr/>
          <p:nvPr/>
        </p:nvPicPr>
        <p:blipFill>
          <a:blip r:embed="rId2"/>
          <a:stretch/>
        </p:blipFill>
        <p:spPr>
          <a:xfrm>
            <a:off x="7858080" y="142920"/>
            <a:ext cx="1110600" cy="1070640"/>
          </a:xfrm>
          <a:prstGeom prst="rect">
            <a:avLst/>
          </a:prstGeom>
          <a:ln>
            <a:noFill/>
          </a:ln>
        </p:spPr>
      </p:pic>
      <p:pic>
        <p:nvPicPr>
          <p:cNvPr id="123" name="Picture 2" descr=""/>
          <p:cNvPicPr/>
          <p:nvPr/>
        </p:nvPicPr>
        <p:blipFill>
          <a:blip r:embed="rId3"/>
          <a:stretch/>
        </p:blipFill>
        <p:spPr>
          <a:xfrm>
            <a:off x="1285920" y="214200"/>
            <a:ext cx="6588720" cy="10166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az 2" descr=""/>
          <p:cNvPicPr/>
          <p:nvPr/>
        </p:nvPicPr>
        <p:blipFill>
          <a:blip r:embed="rId1"/>
          <a:stretch/>
        </p:blipFill>
        <p:spPr>
          <a:xfrm>
            <a:off x="0" y="1500120"/>
            <a:ext cx="9151920" cy="5356800"/>
          </a:xfrm>
          <a:prstGeom prst="rect">
            <a:avLst/>
          </a:prstGeom>
          <a:ln>
            <a:noFill/>
          </a:ln>
        </p:spPr>
      </p:pic>
      <p:pic>
        <p:nvPicPr>
          <p:cNvPr id="125" name="Obraz 3" descr=""/>
          <p:cNvPicPr/>
          <p:nvPr/>
        </p:nvPicPr>
        <p:blipFill>
          <a:blip r:embed="rId2"/>
          <a:stretch/>
        </p:blipFill>
        <p:spPr>
          <a:xfrm>
            <a:off x="7715160" y="142920"/>
            <a:ext cx="1258920" cy="1213200"/>
          </a:xfrm>
          <a:prstGeom prst="rect">
            <a:avLst/>
          </a:prstGeom>
          <a:ln>
            <a:noFill/>
          </a:ln>
        </p:spPr>
      </p:pic>
      <p:pic>
        <p:nvPicPr>
          <p:cNvPr id="126" name="Picture 2" descr=""/>
          <p:cNvPicPr/>
          <p:nvPr/>
        </p:nvPicPr>
        <p:blipFill>
          <a:blip r:embed="rId3"/>
          <a:stretch/>
        </p:blipFill>
        <p:spPr>
          <a:xfrm>
            <a:off x="1214280" y="0"/>
            <a:ext cx="6588720" cy="10166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braz 3" descr=""/>
          <p:cNvPicPr/>
          <p:nvPr/>
        </p:nvPicPr>
        <p:blipFill>
          <a:blip r:embed="rId1"/>
          <a:stretch/>
        </p:blipFill>
        <p:spPr>
          <a:xfrm>
            <a:off x="3000240" y="1928880"/>
            <a:ext cx="2733840" cy="263484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428760" y="128592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Calibri"/>
                <a:ea typeface="DejaVu Sans"/>
              </a:rPr>
              <a:t>Praktyka i nie tylko 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571320" y="2643120"/>
            <a:ext cx="8228520" cy="38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pl-PL" sz="3200" strike="noStrike">
                <a:solidFill>
                  <a:srgbClr val="000000"/>
                </a:solidFill>
                <a:latin typeface="Calibri"/>
                <a:ea typeface="DejaVu Sans"/>
              </a:rPr>
              <a:t>Hotel Maldron**** to idealny obiekt,              w którym nie tylko odbywałyśmy swoją praktykę zawodową, lecz również poznawałyśmy zwyczaje i kulturę mieszkańców (personelu) oraz ludzi różnych narodowości (gości hotelowych). </a:t>
            </a:r>
            <a:endParaRPr/>
          </a:p>
        </p:txBody>
      </p:sp>
      <p:pic>
        <p:nvPicPr>
          <p:cNvPr id="130" name="Picture 2" descr=""/>
          <p:cNvPicPr/>
          <p:nvPr/>
        </p:nvPicPr>
        <p:blipFill>
          <a:blip r:embed="rId2"/>
          <a:stretch/>
        </p:blipFill>
        <p:spPr>
          <a:xfrm>
            <a:off x="1357200" y="0"/>
            <a:ext cx="6588720" cy="10166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az 1" descr=""/>
          <p:cNvPicPr/>
          <p:nvPr/>
        </p:nvPicPr>
        <p:blipFill>
          <a:blip r:embed="rId1"/>
          <a:stretch/>
        </p:blipFill>
        <p:spPr>
          <a:xfrm>
            <a:off x="1714320" y="0"/>
            <a:ext cx="5800320" cy="6856920"/>
          </a:xfrm>
          <a:prstGeom prst="rect">
            <a:avLst/>
          </a:prstGeom>
          <a:ln>
            <a:noFill/>
          </a:ln>
        </p:spPr>
      </p:pic>
      <p:pic>
        <p:nvPicPr>
          <p:cNvPr id="132" name="Picture 2" descr=""/>
          <p:cNvPicPr/>
          <p:nvPr/>
        </p:nvPicPr>
        <p:blipFill>
          <a:blip r:embed="rId2"/>
          <a:stretch/>
        </p:blipFill>
        <p:spPr>
          <a:xfrm>
            <a:off x="1285920" y="0"/>
            <a:ext cx="6588720" cy="10166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az 3" descr=""/>
          <p:cNvPicPr/>
          <p:nvPr/>
        </p:nvPicPr>
        <p:blipFill>
          <a:blip r:embed="rId1"/>
          <a:stretch/>
        </p:blipFill>
        <p:spPr>
          <a:xfrm>
            <a:off x="6072120" y="1500120"/>
            <a:ext cx="1530720" cy="1475280"/>
          </a:xfrm>
          <a:prstGeom prst="rect">
            <a:avLst/>
          </a:prstGeom>
          <a:ln>
            <a:noFill/>
          </a:ln>
        </p:spPr>
      </p:pic>
      <p:pic>
        <p:nvPicPr>
          <p:cNvPr id="134" name="Picture 2" descr=""/>
          <p:cNvPicPr/>
          <p:nvPr/>
        </p:nvPicPr>
        <p:blipFill>
          <a:blip r:embed="rId2"/>
          <a:stretch/>
        </p:blipFill>
        <p:spPr>
          <a:xfrm>
            <a:off x="1500120" y="0"/>
            <a:ext cx="6588720" cy="1016640"/>
          </a:xfrm>
          <a:prstGeom prst="rect">
            <a:avLst/>
          </a:prstGeom>
          <a:ln w="9360">
            <a:noFill/>
          </a:ln>
        </p:spPr>
      </p:pic>
      <p:pic>
        <p:nvPicPr>
          <p:cNvPr id="135" name="Picture 4" descr=""/>
          <p:cNvPicPr/>
          <p:nvPr/>
        </p:nvPicPr>
        <p:blipFill>
          <a:blip r:embed="rId3"/>
          <a:srcRect l="12497" t="0" r="17499" b="0"/>
          <a:stretch/>
        </p:blipFill>
        <p:spPr>
          <a:xfrm>
            <a:off x="4786200" y="3524400"/>
            <a:ext cx="3999600" cy="3332520"/>
          </a:xfrm>
          <a:prstGeom prst="rect">
            <a:avLst/>
          </a:prstGeom>
          <a:ln>
            <a:noFill/>
          </a:ln>
        </p:spPr>
      </p:pic>
      <p:pic>
        <p:nvPicPr>
          <p:cNvPr id="136" name="Picture 6" descr=""/>
          <p:cNvPicPr/>
          <p:nvPr/>
        </p:nvPicPr>
        <p:blipFill>
          <a:blip r:embed="rId4"/>
          <a:stretch/>
        </p:blipFill>
        <p:spPr>
          <a:xfrm>
            <a:off x="357120" y="3790800"/>
            <a:ext cx="4094640" cy="3066120"/>
          </a:xfrm>
          <a:prstGeom prst="rect">
            <a:avLst/>
          </a:prstGeom>
          <a:ln>
            <a:noFill/>
          </a:ln>
        </p:spPr>
      </p:pic>
      <p:pic>
        <p:nvPicPr>
          <p:cNvPr id="137" name="Picture 8" descr=""/>
          <p:cNvPicPr/>
          <p:nvPr/>
        </p:nvPicPr>
        <p:blipFill>
          <a:blip r:embed="rId5"/>
          <a:stretch/>
        </p:blipFill>
        <p:spPr>
          <a:xfrm>
            <a:off x="357120" y="928800"/>
            <a:ext cx="4785120" cy="290412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Application>LibreOffice/4.4.3.2$Windows_x86 LibreOffice_project/88805f81e9fe61362df02b9941de8e38a9b5fd16</Application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2015-10-15T16:48:51Z</dcterms:created>
  <dc:creator>Kopirajt</dc:creator>
  <dc:language>pl-PL</dc:language>
  <dcterms:modified xsi:type="dcterms:W3CDTF">2015-10-27T13:43:19Z</dcterms:modified>
  <cp:revision>25</cp:revision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