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media/image94.png" ContentType="image/png"/>
  <Override PartName="/ppt/media/image93.jpeg" ContentType="image/jpeg"/>
  <Override PartName="/ppt/media/image92.png" ContentType="image/png"/>
  <Override PartName="/ppt/media/image91.jpeg" ContentType="image/jpeg"/>
  <Override PartName="/ppt/media/image88.png" ContentType="image/png"/>
  <Override PartName="/ppt/media/image87.jpeg" ContentType="image/jpeg"/>
  <Override PartName="/ppt/media/image85.jpeg" ContentType="image/jpeg"/>
  <Override PartName="/ppt/media/image84.png" ContentType="image/png"/>
  <Override PartName="/ppt/media/image81.jpeg" ContentType="image/jpeg"/>
  <Override PartName="/ppt/media/image80.png" ContentType="image/png"/>
  <Override PartName="/ppt/media/image78.png" ContentType="image/png"/>
  <Override PartName="/ppt/media/image76.png" ContentType="image/png"/>
  <Override PartName="/ppt/media/image75.jpeg" ContentType="image/jpeg"/>
  <Override PartName="/ppt/media/image89.jpeg" ContentType="image/jpeg"/>
  <Override PartName="/ppt/media/image74.png" ContentType="image/png"/>
  <Override PartName="/ppt/media/image73.jpeg" ContentType="image/jpeg"/>
  <Override PartName="/ppt/media/image72.png" ContentType="image/png"/>
  <Override PartName="/ppt/media/image71.jpeg" ContentType="image/jpeg"/>
  <Override PartName="/ppt/media/image70.png" ContentType="image/png"/>
  <Override PartName="/ppt/media/image69.jpeg" ContentType="image/jpeg"/>
  <Override PartName="/ppt/media/image68.png" ContentType="image/png"/>
  <Override PartName="/ppt/media/image67.jpeg" ContentType="image/jpeg"/>
  <Override PartName="/ppt/media/image82.png" ContentType="image/png"/>
  <Override PartName="/ppt/media/image65.jpeg" ContentType="image/jpeg"/>
  <Override PartName="/ppt/media/image64.png" ContentType="image/png"/>
  <Override PartName="/ppt/media/image63.jpeg" ContentType="image/jpeg"/>
  <Override PartName="/ppt/media/image62.png" ContentType="image/png"/>
  <Override PartName="/ppt/media/image60.png" ContentType="image/png"/>
  <Override PartName="/ppt/media/image59.jpeg" ContentType="image/jpeg"/>
  <Override PartName="/ppt/media/image57.jpeg" ContentType="image/jpeg"/>
  <Override PartName="/ppt/media/image45.jpeg" ContentType="image/jpeg"/>
  <Override PartName="/ppt/media/image44.png" ContentType="image/png"/>
  <Override PartName="/ppt/media/image90.png" ContentType="image/png"/>
  <Override PartName="/ppt/media/image51.jpeg" ContentType="image/jpeg"/>
  <Override PartName="/ppt/media/image61.jpeg" ContentType="image/jpeg"/>
  <Override PartName="/ppt/media/image42.png" ContentType="image/png"/>
  <Override PartName="/ppt/media/image38.png" ContentType="image/png"/>
  <Override PartName="/ppt/media/image48.png" ContentType="image/png"/>
  <Override PartName="/ppt/media/image37.jpeg" ContentType="image/jpeg"/>
  <Override PartName="/ppt/media/image21.jpeg" ContentType="image/jpeg"/>
  <Override PartName="/ppt/media/image36.png" ContentType="image/png"/>
  <Override PartName="/ppt/media/image34.png" ContentType="image/png"/>
  <Override PartName="/ppt/media/image33.jpeg" ContentType="image/jpeg"/>
  <Override PartName="/ppt/media/image2.png" ContentType="image/png"/>
  <Override PartName="/ppt/media/image52.png" ContentType="image/png"/>
  <Override PartName="/ppt/media/image49.jpeg" ContentType="image/jpeg"/>
  <Override PartName="/ppt/media/image79.jpeg" ContentType="image/jpeg"/>
  <Override PartName="/ppt/media/image31.png" ContentType="image/png"/>
  <Override PartName="/ppt/media/image41.jpeg" ContentType="image/jpeg"/>
  <Override PartName="/ppt/media/image53.png" ContentType="image/png"/>
  <Override PartName="/ppt/media/image17.jpeg" ContentType="image/jpeg"/>
  <Override PartName="/ppt/media/image3.png" ContentType="image/png"/>
  <Override PartName="/ppt/media/image30.jpeg" ContentType="image/jpeg"/>
  <Override PartName="/ppt/media/image27.jpeg" ContentType="image/jpeg"/>
  <Override PartName="/ppt/media/image50.png" ContentType="image/png"/>
  <Override PartName="/ppt/media/image39.jpeg" ContentType="image/jpeg"/>
  <Override PartName="/ppt/media/image25.png" ContentType="image/png"/>
  <Override PartName="/ppt/media/image66.png" ContentType="image/png"/>
  <Override PartName="/ppt/media/image24.jpeg" ContentType="image/jpeg"/>
  <Override PartName="/ppt/media/image40.png" ContentType="image/png"/>
  <Override PartName="/ppt/media/image12.jpeg" ContentType="image/jpeg"/>
  <Override PartName="/ppt/media/image56.png" ContentType="image/png"/>
  <Override PartName="/ppt/media/image6.png" ContentType="image/png"/>
  <Override PartName="/ppt/media/image23.jpeg" ContentType="image/jpeg"/>
  <Override PartName="/ppt/media/image22.png" ContentType="image/png"/>
  <Override PartName="/ppt/media/image10.jpeg" ContentType="image/jpeg"/>
  <Override PartName="/ppt/media/image20.png" ContentType="image/png"/>
  <Override PartName="/ppt/media/image18.png" ContentType="image/png"/>
  <Override PartName="/ppt/media/image14.png" ContentType="image/png"/>
  <Override PartName="/ppt/media/image13.png" ContentType="image/png"/>
  <Override PartName="/ppt/media/image43.jpeg" ContentType="image/jpeg"/>
  <Override PartName="/ppt/media/image19.jpeg" ContentType="image/jpeg"/>
  <Override PartName="/ppt/media/image32.jpeg" ContentType="image/jpeg"/>
  <Override PartName="/ppt/media/image47.jpeg" ContentType="image/jpeg"/>
  <Override PartName="/ppt/media/image77.jpeg" ContentType="image/jpeg"/>
  <Override PartName="/ppt/media/image11.png" ContentType="image/png"/>
  <Override PartName="/ppt/media/image35.jpeg" ContentType="image/jpeg"/>
  <Override PartName="/ppt/media/image28.png" ContentType="image/png"/>
  <Override PartName="/ppt/media/image55.jpeg" ContentType="image/jpeg"/>
  <Override PartName="/ppt/media/image5.png" ContentType="image/png"/>
  <Override PartName="/ppt/media/image9.png" ContentType="image/png"/>
  <Override PartName="/ppt/media/image1.png" ContentType="image/png"/>
  <Override PartName="/ppt/media/image86.png" ContentType="image/png"/>
  <Override PartName="/ppt/media/image26.jpeg" ContentType="image/jpeg"/>
  <Override PartName="/ppt/media/image15.jpeg" ContentType="image/jpeg"/>
  <Override PartName="/ppt/media/image58.png" ContentType="image/png"/>
  <Override PartName="/ppt/media/image8.png" ContentType="image/png"/>
  <Override PartName="/ppt/media/image83.jpeg" ContentType="image/jpeg"/>
  <Override PartName="/ppt/media/image7.png" ContentType="image/png"/>
  <Override PartName="/ppt/media/image29.jpeg" ContentType="image/jpeg"/>
  <Override PartName="/ppt/media/image54.png" ContentType="image/png"/>
  <Override PartName="/ppt/media/image4.png" ContentType="image/png"/>
  <Override PartName="/ppt/media/image16.png" ContentType="image/png"/>
  <Override PartName="/ppt/media/image46.png" ContentType="image/png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1"/>
          <p:cNvSpPr/>
          <p:nvPr/>
        </p:nvSpPr>
        <p:spPr>
          <a:xfrm>
            <a:off x="8457840" y="6499440"/>
            <a:ext cx="83520" cy="835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" name="CustomShape 2"/>
          <p:cNvSpPr/>
          <p:nvPr/>
        </p:nvSpPr>
        <p:spPr>
          <a:xfrm>
            <a:off x="569160" y="6499440"/>
            <a:ext cx="83520" cy="835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pl-PL" sz="4400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pl-PL" sz="3200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 sz="2800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 sz="2400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 sz="2000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Siódmy poziom konspektu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8457840" y="6499440"/>
            <a:ext cx="83520" cy="835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" name="CustomShape 2"/>
          <p:cNvSpPr/>
          <p:nvPr/>
        </p:nvSpPr>
        <p:spPr>
          <a:xfrm>
            <a:off x="569160" y="6499440"/>
            <a:ext cx="83520" cy="835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>
                <a:latin typeface="Arial"/>
              </a:rPr>
              <a:t>Siódmy poziom konspektu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8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827640" y="873720"/>
            <a:ext cx="7771320" cy="355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endParaRPr/>
          </a:p>
          <a:p>
            <a:r>
              <a:rPr lang="pl-PL" sz="8000" strike="noStrike">
                <a:solidFill>
                  <a:srgbClr val="2f5897"/>
                </a:solidFill>
                <a:latin typeface="Palatino Linotype"/>
                <a:ea typeface="DejaVu Sans"/>
              </a:rPr>
              <a:t>  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 algn="ctr">
              <a:lnSpc>
                <a:spcPct val="100000"/>
              </a:lnSpc>
            </a:pPr>
            <a:r>
              <a:rPr lang="pl-PL" sz="8000" strike="noStrike">
                <a:solidFill>
                  <a:srgbClr val="ff0000"/>
                </a:solidFill>
                <a:latin typeface="Palatino Linotype"/>
                <a:ea typeface="DejaVu Sans"/>
              </a:rPr>
              <a:t>IRLANDIA PÓŁNOCNA</a:t>
            </a:r>
            <a:endParaRPr/>
          </a:p>
        </p:txBody>
      </p:sp>
      <p:sp>
        <p:nvSpPr>
          <p:cNvPr id="114" name="CustomShape 2"/>
          <p:cNvSpPr/>
          <p:nvPr/>
        </p:nvSpPr>
        <p:spPr>
          <a:xfrm>
            <a:off x="1403640" y="4293000"/>
            <a:ext cx="7159680" cy="191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l-PL" sz="2400" strike="noStrike">
                <a:solidFill>
                  <a:srgbClr val="8b8b8b"/>
                </a:solidFill>
                <a:latin typeface="Century Gothic"/>
                <a:ea typeface="DejaVu Sans"/>
              </a:rPr>
              <a:t>WYCIECZKI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2400" strike="noStrike">
                <a:solidFill>
                  <a:srgbClr val="8b8b8b"/>
                </a:solidFill>
                <a:latin typeface="Wingdings"/>
                <a:ea typeface="DejaVu Sans"/>
              </a:rPr>
              <a:t></a:t>
            </a:r>
            <a:endParaRPr/>
          </a:p>
        </p:txBody>
      </p:sp>
      <p:pic>
        <p:nvPicPr>
          <p:cNvPr id="115" name="Picture 2" descr=""/>
          <p:cNvPicPr/>
          <p:nvPr/>
        </p:nvPicPr>
        <p:blipFill>
          <a:blip r:embed="rId1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0" name="Picture 2" descr=""/>
          <p:cNvPicPr/>
          <p:nvPr/>
        </p:nvPicPr>
        <p:blipFill>
          <a:blip r:embed="rId1"/>
          <a:stretch/>
        </p:blipFill>
        <p:spPr>
          <a:xfrm>
            <a:off x="365040" y="1917000"/>
            <a:ext cx="4349880" cy="4535280"/>
          </a:xfrm>
          <a:prstGeom prst="rect">
            <a:avLst/>
          </a:prstGeom>
          <a:ln>
            <a:noFill/>
          </a:ln>
        </p:spPr>
      </p:pic>
      <p:pic>
        <p:nvPicPr>
          <p:cNvPr id="141" name="Picture 3" descr=""/>
          <p:cNvPicPr/>
          <p:nvPr/>
        </p:nvPicPr>
        <p:blipFill>
          <a:blip r:embed="rId2"/>
          <a:stretch/>
        </p:blipFill>
        <p:spPr>
          <a:xfrm>
            <a:off x="5436000" y="1772640"/>
            <a:ext cx="3278880" cy="4974120"/>
          </a:xfrm>
          <a:prstGeom prst="rect">
            <a:avLst/>
          </a:prstGeom>
          <a:ln>
            <a:noFill/>
          </a:ln>
        </p:spPr>
      </p:pic>
      <p:pic>
        <p:nvPicPr>
          <p:cNvPr id="142" name="Picture 2" descr=""/>
          <p:cNvPicPr/>
          <p:nvPr/>
        </p:nvPicPr>
        <p:blipFill>
          <a:blip r:embed="rId3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4" name="Picture 2" descr=""/>
          <p:cNvPicPr/>
          <p:nvPr/>
        </p:nvPicPr>
        <p:blipFill>
          <a:blip r:embed="rId1"/>
          <a:stretch/>
        </p:blipFill>
        <p:spPr>
          <a:xfrm>
            <a:off x="611640" y="1989000"/>
            <a:ext cx="3527280" cy="4524840"/>
          </a:xfrm>
          <a:prstGeom prst="rect">
            <a:avLst/>
          </a:prstGeom>
          <a:ln>
            <a:noFill/>
          </a:ln>
        </p:spPr>
      </p:pic>
      <p:pic>
        <p:nvPicPr>
          <p:cNvPr id="145" name="Picture 3" descr=""/>
          <p:cNvPicPr/>
          <p:nvPr/>
        </p:nvPicPr>
        <p:blipFill>
          <a:blip r:embed="rId2"/>
          <a:stretch/>
        </p:blipFill>
        <p:spPr>
          <a:xfrm>
            <a:off x="4284000" y="1989000"/>
            <a:ext cx="4751280" cy="4535280"/>
          </a:xfrm>
          <a:prstGeom prst="rect">
            <a:avLst/>
          </a:prstGeom>
          <a:ln>
            <a:noFill/>
          </a:ln>
        </p:spPr>
      </p:pic>
      <p:pic>
        <p:nvPicPr>
          <p:cNvPr id="146" name="Picture 2" descr=""/>
          <p:cNvPicPr/>
          <p:nvPr/>
        </p:nvPicPr>
        <p:blipFill>
          <a:blip r:embed="rId3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179640" y="2133000"/>
            <a:ext cx="4755600" cy="3959280"/>
          </a:xfrm>
          <a:prstGeom prst="rect">
            <a:avLst/>
          </a:prstGeom>
          <a:ln>
            <a:noFill/>
          </a:ln>
        </p:spPr>
      </p:pic>
      <p:pic>
        <p:nvPicPr>
          <p:cNvPr id="149" name="Picture 3" descr=""/>
          <p:cNvPicPr/>
          <p:nvPr/>
        </p:nvPicPr>
        <p:blipFill>
          <a:blip r:embed="rId2"/>
          <a:stretch/>
        </p:blipFill>
        <p:spPr>
          <a:xfrm>
            <a:off x="5436000" y="1917000"/>
            <a:ext cx="3423240" cy="4524840"/>
          </a:xfrm>
          <a:prstGeom prst="rect">
            <a:avLst/>
          </a:prstGeom>
          <a:ln>
            <a:noFill/>
          </a:ln>
        </p:spPr>
      </p:pic>
      <p:pic>
        <p:nvPicPr>
          <p:cNvPr id="150" name="Picture 2" descr=""/>
          <p:cNvPicPr/>
          <p:nvPr/>
        </p:nvPicPr>
        <p:blipFill>
          <a:blip r:embed="rId3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467640" y="1647000"/>
            <a:ext cx="3389040" cy="5021280"/>
          </a:xfrm>
          <a:prstGeom prst="rect">
            <a:avLst/>
          </a:prstGeom>
          <a:ln>
            <a:noFill/>
          </a:ln>
        </p:spPr>
      </p:pic>
      <p:pic>
        <p:nvPicPr>
          <p:cNvPr id="152" name="Picture 3" descr=""/>
          <p:cNvPicPr/>
          <p:nvPr/>
        </p:nvPicPr>
        <p:blipFill>
          <a:blip r:embed="rId2"/>
          <a:stretch/>
        </p:blipFill>
        <p:spPr>
          <a:xfrm>
            <a:off x="5364000" y="1643040"/>
            <a:ext cx="3146040" cy="5097240"/>
          </a:xfrm>
          <a:prstGeom prst="rect">
            <a:avLst/>
          </a:prstGeom>
          <a:ln>
            <a:noFill/>
          </a:ln>
        </p:spPr>
      </p:pic>
      <p:pic>
        <p:nvPicPr>
          <p:cNvPr id="153" name="Picture 2" descr=""/>
          <p:cNvPicPr/>
          <p:nvPr/>
        </p:nvPicPr>
        <p:blipFill>
          <a:blip r:embed="rId3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500040" y="64296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ts val="255"/>
              </a:lnSpc>
            </a:pPr>
            <a:r>
              <a:rPr lang="pl-PL" sz="5400" strike="noStrike">
                <a:solidFill>
                  <a:srgbClr val="2f5897"/>
                </a:solidFill>
                <a:latin typeface="Palatino Linotype"/>
                <a:ea typeface="DejaVu Sans"/>
              </a:rPr>
              <a:t>Giants Causeway</a:t>
            </a:r>
            <a:endParaRPr/>
          </a:p>
        </p:txBody>
      </p:sp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360000" y="21708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56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>
            <a:off x="1691640" y="1412640"/>
            <a:ext cx="3714840" cy="4953600"/>
          </a:xfrm>
          <a:prstGeom prst="rect">
            <a:avLst/>
          </a:prstGeom>
          <a:ln>
            <a:noFill/>
          </a:ln>
        </p:spPr>
      </p:pic>
      <p:pic>
        <p:nvPicPr>
          <p:cNvPr id="159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6077160" y="1700640"/>
            <a:ext cx="2601720" cy="420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Pierwszą całodniową wycieczkę odbyłyśmy do Giants Causeway . Pogoda nam dopisała.</a:t>
            </a:r>
            <a:endParaRPr/>
          </a:p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Giants Causeway jest też nazywane Groblą Olbrzyma, jest to oryginalna formacja skalna na wybrzeżu Irlandii Północnej, składająca się z ciasno ułożonych kolumn bazaltowych.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63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66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8" name="Picture 2" descr=""/>
          <p:cNvPicPr/>
          <p:nvPr/>
        </p:nvPicPr>
        <p:blipFill>
          <a:blip r:embed="rId1"/>
          <a:stretch/>
        </p:blipFill>
        <p:spPr>
          <a:xfrm>
            <a:off x="899640" y="1484640"/>
            <a:ext cx="7487640" cy="5140080"/>
          </a:xfrm>
          <a:prstGeom prst="rect">
            <a:avLst/>
          </a:prstGeom>
          <a:ln>
            <a:noFill/>
          </a:ln>
        </p:spPr>
      </p:pic>
      <p:pic>
        <p:nvPicPr>
          <p:cNvPr id="169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72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504000" y="1224000"/>
            <a:ext cx="8228520" cy="579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2400" strike="noStrike">
                <a:solidFill>
                  <a:srgbClr val="000000"/>
                </a:solidFill>
                <a:latin typeface="Century Gothic"/>
                <a:ea typeface="DejaVu Sans"/>
              </a:rPr>
              <a:t>Podczas pobytu w Londonderry zostały dla nas zorganizowane wycieczki, podczas których świetnie się bawiłyśmy i zwiedziłyśmy wiele ciekawych i wartych zapamiętania miejsc.  Wszystkie piękne wspomnienia uwieczniłyśmy na zdjęciach.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2400" strike="noStrike">
                <a:solidFill>
                  <a:srgbClr val="000000"/>
                </a:solidFill>
                <a:latin typeface="Century Gothic"/>
                <a:ea typeface="DejaVu Sans"/>
              </a:rPr>
              <a:t>Najwspanialsze momenty na pewno zostaną w naszej pamięci na zawsze. </a:t>
            </a:r>
            <a:r>
              <a:rPr lang="pl-PL" sz="2400" strike="noStrike">
                <a:solidFill>
                  <a:srgbClr val="000000"/>
                </a:solidFill>
                <a:latin typeface="Wingdings"/>
                <a:ea typeface="DejaVu Sans"/>
              </a:rPr>
              <a:t>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17" name="Picture 2" descr=""/>
          <p:cNvPicPr/>
          <p:nvPr/>
        </p:nvPicPr>
        <p:blipFill>
          <a:blip r:embed="rId1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4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75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78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84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26064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ts val="255"/>
              </a:lnSpc>
            </a:pPr>
            <a:r>
              <a:rPr lang="pl-PL" sz="5400" strike="noStrike">
                <a:solidFill>
                  <a:srgbClr val="2f5897"/>
                </a:solidFill>
                <a:latin typeface="Palatino Linotype"/>
                <a:ea typeface="DejaVu Sans"/>
              </a:rPr>
              <a:t>Glenveagh National Park</a:t>
            </a:r>
            <a:endParaRPr/>
          </a:p>
        </p:txBody>
      </p:sp>
      <p:pic>
        <p:nvPicPr>
          <p:cNvPr id="186" name="Picture 2" descr=""/>
          <p:cNvPicPr/>
          <p:nvPr/>
        </p:nvPicPr>
        <p:blipFill>
          <a:blip r:embed="rId1"/>
          <a:stretch/>
        </p:blipFill>
        <p:spPr>
          <a:xfrm>
            <a:off x="500040" y="2214720"/>
            <a:ext cx="5151240" cy="4524840"/>
          </a:xfrm>
          <a:prstGeom prst="rect">
            <a:avLst/>
          </a:prstGeom>
          <a:ln>
            <a:noFill/>
          </a:ln>
        </p:spPr>
      </p:pic>
      <p:pic>
        <p:nvPicPr>
          <p:cNvPr id="187" name="Picture 2" descr=""/>
          <p:cNvPicPr/>
          <p:nvPr/>
        </p:nvPicPr>
        <p:blipFill>
          <a:blip r:embed="rId2"/>
          <a:stretch/>
        </p:blipFill>
        <p:spPr>
          <a:xfrm>
            <a:off x="1015560" y="116640"/>
            <a:ext cx="6588720" cy="1016640"/>
          </a:xfrm>
          <a:prstGeom prst="rect">
            <a:avLst/>
          </a:prstGeom>
          <a:ln w="9360">
            <a:noFill/>
          </a:ln>
        </p:spPr>
      </p:pic>
      <p:sp>
        <p:nvSpPr>
          <p:cNvPr id="188" name="CustomShape 2"/>
          <p:cNvSpPr/>
          <p:nvPr/>
        </p:nvSpPr>
        <p:spPr>
          <a:xfrm>
            <a:off x="5976000" y="2340000"/>
            <a:ext cx="2844000" cy="36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Celem drugiej całodniowej wycieczki był Glenveagh National Park.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Park ten,  o powierzchni </a:t>
            </a:r>
            <a:endParaRPr/>
          </a:p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16500 ha, znajduje się       w północnej części Republiki Irlandii. Jego malowniczą scenerię tworzy zespół jezior otoczonych górskimi szczytami.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0" name="Picture 3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91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3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94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6" name="Picture 2" descr=""/>
          <p:cNvPicPr/>
          <p:nvPr/>
        </p:nvPicPr>
        <p:blipFill>
          <a:blip r:embed="rId1"/>
          <a:stretch/>
        </p:blipFill>
        <p:spPr>
          <a:xfrm>
            <a:off x="611640" y="177264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197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9" name="Picture 2" descr=""/>
          <p:cNvPicPr/>
          <p:nvPr/>
        </p:nvPicPr>
        <p:blipFill>
          <a:blip r:embed="rId1"/>
          <a:stretch/>
        </p:blipFill>
        <p:spPr>
          <a:xfrm>
            <a:off x="1571760" y="1643040"/>
            <a:ext cx="5499720" cy="4984200"/>
          </a:xfrm>
          <a:prstGeom prst="rect">
            <a:avLst/>
          </a:prstGeom>
          <a:ln>
            <a:noFill/>
          </a:ln>
        </p:spPr>
      </p:pic>
      <p:pic>
        <p:nvPicPr>
          <p:cNvPr id="200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2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203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428760" y="142884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endParaRPr/>
          </a:p>
          <a:p>
            <a:pPr algn="ctr">
              <a:lnSpc>
                <a:spcPts val="255"/>
              </a:lnSpc>
            </a:pPr>
            <a:r>
              <a:rPr lang="pl-PL" sz="5400" strike="noStrike">
                <a:solidFill>
                  <a:srgbClr val="2f5897"/>
                </a:solidFill>
                <a:latin typeface="Palatino Linotype"/>
                <a:ea typeface="DejaVu Sans"/>
              </a:rPr>
              <a:t>Londonderry</a:t>
            </a:r>
            <a:endParaRPr/>
          </a:p>
        </p:txBody>
      </p:sp>
      <p:sp>
        <p:nvSpPr>
          <p:cNvPr id="119" name="CustomShape 2"/>
          <p:cNvSpPr/>
          <p:nvPr/>
        </p:nvSpPr>
        <p:spPr>
          <a:xfrm>
            <a:off x="285840" y="3214800"/>
            <a:ext cx="8256960" cy="448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Century Gothic"/>
                <a:ea typeface="DejaVu Sans"/>
              </a:rPr>
              <a:t>Londonderry to duża miejscowość, w której spędziliśmy miesiąc, mieszkając</a:t>
            </a:r>
            <a:endParaRPr/>
          </a:p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Century Gothic"/>
                <a:ea typeface="DejaVu Sans"/>
              </a:rPr>
              <a:t>u rodzin. W tym mieście odbywaliśmy praktyki zawodowe u pracodawców.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Century Gothic"/>
                <a:ea typeface="DejaVu Sans"/>
              </a:rPr>
              <a:t>Położone jest w hrabstwie o tej samej nazwie w Irlandii Północnej nad rzeką Foyle . Obecnie jest to drugie co do wielkości miasto Irlandii Północnej (84 tysiące mieszkańców). Pierwotna nazwa nadal używana lokalnie, głównie           przez katolików  to Derry. Miasto to zostało zasiedlone w 1611 roku przez protestantów z Londynu i zmieniono jego nazwę na Londonderry.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20" name="Picture 2" descr=""/>
          <p:cNvPicPr/>
          <p:nvPr/>
        </p:nvPicPr>
        <p:blipFill>
          <a:blip r:embed="rId1"/>
          <a:stretch/>
        </p:blipFill>
        <p:spPr>
          <a:xfrm>
            <a:off x="1000080" y="35712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5" name="Picture 3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206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428760" y="57132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ts val="255"/>
              </a:lnSpc>
            </a:pPr>
            <a:r>
              <a:rPr lang="pl-PL" sz="5400" strike="noStrike">
                <a:solidFill>
                  <a:srgbClr val="2f5897"/>
                </a:solidFill>
                <a:latin typeface="Palatino Linotype"/>
                <a:ea typeface="DejaVu Sans"/>
              </a:rPr>
              <a:t>Belfast</a:t>
            </a:r>
            <a:endParaRPr/>
          </a:p>
        </p:txBody>
      </p:sp>
      <p:pic>
        <p:nvPicPr>
          <p:cNvPr id="208" name="Picture 3" descr=""/>
          <p:cNvPicPr/>
          <p:nvPr/>
        </p:nvPicPr>
        <p:blipFill>
          <a:blip r:embed="rId1"/>
          <a:stretch/>
        </p:blipFill>
        <p:spPr>
          <a:xfrm>
            <a:off x="428760" y="2277000"/>
            <a:ext cx="4934520" cy="3732840"/>
          </a:xfrm>
          <a:prstGeom prst="rect">
            <a:avLst/>
          </a:prstGeom>
          <a:ln>
            <a:noFill/>
          </a:ln>
        </p:spPr>
      </p:pic>
      <p:pic>
        <p:nvPicPr>
          <p:cNvPr id="209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  <p:sp>
        <p:nvSpPr>
          <p:cNvPr id="210" name="CustomShape 2"/>
          <p:cNvSpPr/>
          <p:nvPr/>
        </p:nvSpPr>
        <p:spPr>
          <a:xfrm>
            <a:off x="6156000" y="2526840"/>
            <a:ext cx="2447640" cy="201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Belfast to stolica, </a:t>
            </a:r>
            <a:endParaRPr/>
          </a:p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a zarazem największe miasto Irlandii Północnej.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W Belfaście znajduje się Muzeum Titanica.</a:t>
            </a:r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2" name="Picture 2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213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5" name="Picture 4" descr=""/>
          <p:cNvPicPr/>
          <p:nvPr/>
        </p:nvPicPr>
        <p:blipFill>
          <a:blip r:embed="rId1"/>
          <a:stretch/>
        </p:blipFill>
        <p:spPr>
          <a:xfrm>
            <a:off x="543240" y="1600200"/>
            <a:ext cx="8056080" cy="4524840"/>
          </a:xfrm>
          <a:prstGeom prst="rect">
            <a:avLst/>
          </a:prstGeom>
          <a:ln>
            <a:noFill/>
          </a:ln>
        </p:spPr>
      </p:pic>
      <p:pic>
        <p:nvPicPr>
          <p:cNvPr id="216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8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600" cy="4524840"/>
          </a:xfrm>
          <a:prstGeom prst="rect">
            <a:avLst/>
          </a:prstGeom>
          <a:ln>
            <a:noFill/>
          </a:ln>
        </p:spPr>
      </p:pic>
      <p:pic>
        <p:nvPicPr>
          <p:cNvPr id="219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1" name="Picture 2" descr=""/>
          <p:cNvPicPr/>
          <p:nvPr/>
        </p:nvPicPr>
        <p:blipFill>
          <a:blip r:embed="rId1"/>
          <a:stretch/>
        </p:blipFill>
        <p:spPr>
          <a:xfrm>
            <a:off x="1500120" y="2000160"/>
            <a:ext cx="6033600" cy="4524840"/>
          </a:xfrm>
          <a:prstGeom prst="rect">
            <a:avLst/>
          </a:prstGeom>
          <a:ln>
            <a:noFill/>
          </a:ln>
        </p:spPr>
      </p:pic>
      <p:pic>
        <p:nvPicPr>
          <p:cNvPr id="222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4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600" cy="4524840"/>
          </a:xfrm>
          <a:prstGeom prst="rect">
            <a:avLst/>
          </a:prstGeom>
          <a:ln>
            <a:noFill/>
          </a:ln>
        </p:spPr>
      </p:pic>
      <p:pic>
        <p:nvPicPr>
          <p:cNvPr id="225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7" name="Picture 2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600" cy="4524840"/>
          </a:xfrm>
          <a:prstGeom prst="rect">
            <a:avLst/>
          </a:prstGeom>
          <a:ln>
            <a:noFill/>
          </a:ln>
        </p:spPr>
      </p:pic>
      <p:pic>
        <p:nvPicPr>
          <p:cNvPr id="228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Picture 2" descr=""/>
          <p:cNvPicPr/>
          <p:nvPr/>
        </p:nvPicPr>
        <p:blipFill>
          <a:blip r:embed="rId1"/>
          <a:stretch/>
        </p:blipFill>
        <p:spPr>
          <a:xfrm>
            <a:off x="2500200" y="1500120"/>
            <a:ext cx="3822120" cy="5096520"/>
          </a:xfrm>
          <a:prstGeom prst="rect">
            <a:avLst/>
          </a:prstGeom>
          <a:ln>
            <a:noFill/>
          </a:ln>
        </p:spPr>
      </p:pic>
      <p:pic>
        <p:nvPicPr>
          <p:cNvPr id="231" name="Picture 2" descr=""/>
          <p:cNvPicPr/>
          <p:nvPr/>
        </p:nvPicPr>
        <p:blipFill>
          <a:blip r:embed="rId2"/>
          <a:stretch/>
        </p:blipFill>
        <p:spPr>
          <a:xfrm>
            <a:off x="1285920" y="42876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28760" y="42876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ts val="255"/>
              </a:lnSpc>
            </a:pPr>
            <a:r>
              <a:rPr lang="pl-PL" sz="5400" strike="noStrike">
                <a:solidFill>
                  <a:srgbClr val="2f5897"/>
                </a:solidFill>
                <a:latin typeface="Palatino Linotype"/>
                <a:ea typeface="DejaVu Sans"/>
              </a:rPr>
              <a:t>Buncrana</a:t>
            </a:r>
            <a:endParaRPr/>
          </a:p>
        </p:txBody>
      </p:sp>
      <p:pic>
        <p:nvPicPr>
          <p:cNvPr id="233" name="Symbol zastępczy zawartości 3" descr=""/>
          <p:cNvPicPr/>
          <p:nvPr/>
        </p:nvPicPr>
        <p:blipFill>
          <a:blip r:embed="rId1"/>
          <a:stretch/>
        </p:blipFill>
        <p:spPr>
          <a:xfrm>
            <a:off x="755640" y="2277000"/>
            <a:ext cx="4751640" cy="3876840"/>
          </a:xfrm>
          <a:prstGeom prst="rect">
            <a:avLst/>
          </a:prstGeom>
          <a:ln>
            <a:noFill/>
          </a:ln>
        </p:spPr>
      </p:pic>
      <p:pic>
        <p:nvPicPr>
          <p:cNvPr id="234" name="Picture 2" descr=""/>
          <p:cNvPicPr/>
          <p:nvPr/>
        </p:nvPicPr>
        <p:blipFill>
          <a:blip r:embed="rId2"/>
          <a:stretch/>
        </p:blipFill>
        <p:spPr>
          <a:xfrm>
            <a:off x="1285920" y="142920"/>
            <a:ext cx="6588720" cy="1016640"/>
          </a:xfrm>
          <a:prstGeom prst="rect">
            <a:avLst/>
          </a:prstGeom>
          <a:ln w="9360">
            <a:noFill/>
          </a:ln>
        </p:spPr>
      </p:pic>
      <p:sp>
        <p:nvSpPr>
          <p:cNvPr id="235" name="CustomShape 2"/>
          <p:cNvSpPr/>
          <p:nvPr/>
        </p:nvSpPr>
        <p:spPr>
          <a:xfrm>
            <a:off x="6228360" y="2421000"/>
            <a:ext cx="223164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Buncrana to małe miasto w hrabstwie Donegal.</a:t>
            </a:r>
            <a:endParaRPr/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648320" y="1600200"/>
            <a:ext cx="403740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2" name="Picture 2" descr=""/>
          <p:cNvPicPr/>
          <p:nvPr/>
        </p:nvPicPr>
        <p:blipFill>
          <a:blip r:embed="rId1"/>
          <a:stretch/>
        </p:blipFill>
        <p:spPr>
          <a:xfrm>
            <a:off x="571320" y="1428840"/>
            <a:ext cx="8032320" cy="4696200"/>
          </a:xfrm>
          <a:prstGeom prst="rect">
            <a:avLst/>
          </a:prstGeom>
          <a:ln>
            <a:noFill/>
          </a:ln>
        </p:spPr>
      </p:pic>
      <p:pic>
        <p:nvPicPr>
          <p:cNvPr id="123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7" name="Symbol zastępczy zawartości 4" descr=""/>
          <p:cNvPicPr/>
          <p:nvPr/>
        </p:nvPicPr>
        <p:blipFill>
          <a:blip r:embed="rId1"/>
          <a:stretch/>
        </p:blipFill>
        <p:spPr>
          <a:xfrm>
            <a:off x="1285920" y="1785960"/>
            <a:ext cx="6033600" cy="4524840"/>
          </a:xfrm>
          <a:prstGeom prst="rect">
            <a:avLst/>
          </a:prstGeom>
          <a:ln>
            <a:noFill/>
          </a:ln>
        </p:spPr>
      </p:pic>
      <p:pic>
        <p:nvPicPr>
          <p:cNvPr id="238" name="Picture 2" descr=""/>
          <p:cNvPicPr/>
          <p:nvPr/>
        </p:nvPicPr>
        <p:blipFill>
          <a:blip r:embed="rId2"/>
          <a:stretch/>
        </p:blipFill>
        <p:spPr>
          <a:xfrm>
            <a:off x="1285920" y="42876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0" name="Symbol zastępczy zawartości 4" descr=""/>
          <p:cNvPicPr/>
          <p:nvPr/>
        </p:nvPicPr>
        <p:blipFill>
          <a:blip r:embed="rId1"/>
          <a:stretch/>
        </p:blipFill>
        <p:spPr>
          <a:xfrm>
            <a:off x="1500120" y="1928880"/>
            <a:ext cx="6033600" cy="4524840"/>
          </a:xfrm>
          <a:prstGeom prst="rect">
            <a:avLst/>
          </a:prstGeom>
          <a:ln>
            <a:noFill/>
          </a:ln>
        </p:spPr>
      </p:pic>
      <p:pic>
        <p:nvPicPr>
          <p:cNvPr id="241" name="Picture 2" descr=""/>
          <p:cNvPicPr/>
          <p:nvPr/>
        </p:nvPicPr>
        <p:blipFill>
          <a:blip r:embed="rId2"/>
          <a:stretch/>
        </p:blipFill>
        <p:spPr>
          <a:xfrm>
            <a:off x="1285920" y="42876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3" name="Symbol zastępczy zawartości 4" descr=""/>
          <p:cNvPicPr/>
          <p:nvPr/>
        </p:nvPicPr>
        <p:blipFill>
          <a:blip r:embed="rId1"/>
          <a:stretch/>
        </p:blipFill>
        <p:spPr>
          <a:xfrm>
            <a:off x="2571840" y="1643040"/>
            <a:ext cx="3714840" cy="4953600"/>
          </a:xfrm>
          <a:prstGeom prst="rect">
            <a:avLst/>
          </a:prstGeom>
          <a:ln>
            <a:noFill/>
          </a:ln>
        </p:spPr>
      </p:pic>
      <p:pic>
        <p:nvPicPr>
          <p:cNvPr id="244" name="Picture 2" descr=""/>
          <p:cNvPicPr/>
          <p:nvPr/>
        </p:nvPicPr>
        <p:blipFill>
          <a:blip r:embed="rId2"/>
          <a:stretch/>
        </p:blipFill>
        <p:spPr>
          <a:xfrm>
            <a:off x="1285920" y="42876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6" name="Symbol zastępczy zawartości 4" descr=""/>
          <p:cNvPicPr/>
          <p:nvPr/>
        </p:nvPicPr>
        <p:blipFill>
          <a:blip r:embed="rId1"/>
          <a:stretch/>
        </p:blipFill>
        <p:spPr>
          <a:xfrm>
            <a:off x="1500120" y="1928880"/>
            <a:ext cx="6033600" cy="4524840"/>
          </a:xfrm>
          <a:prstGeom prst="rect">
            <a:avLst/>
          </a:prstGeom>
          <a:ln>
            <a:noFill/>
          </a:ln>
        </p:spPr>
      </p:pic>
      <p:pic>
        <p:nvPicPr>
          <p:cNvPr id="247" name="Picture 2" descr=""/>
          <p:cNvPicPr/>
          <p:nvPr/>
        </p:nvPicPr>
        <p:blipFill>
          <a:blip r:embed="rId2"/>
          <a:stretch/>
        </p:blipFill>
        <p:spPr>
          <a:xfrm>
            <a:off x="1285920" y="42876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Picture 2" descr=""/>
          <p:cNvPicPr/>
          <p:nvPr/>
        </p:nvPicPr>
        <p:blipFill>
          <a:blip r:embed="rId1"/>
          <a:stretch/>
        </p:blipFill>
        <p:spPr>
          <a:xfrm>
            <a:off x="539640" y="1268640"/>
            <a:ext cx="5904000" cy="4231800"/>
          </a:xfrm>
          <a:prstGeom prst="rect">
            <a:avLst/>
          </a:prstGeom>
          <a:ln>
            <a:noFill/>
          </a:ln>
        </p:spPr>
      </p:pic>
      <p:pic>
        <p:nvPicPr>
          <p:cNvPr id="126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  <p:pic>
        <p:nvPicPr>
          <p:cNvPr id="127" name="Picture 2" descr=""/>
          <p:cNvPicPr/>
          <p:nvPr/>
        </p:nvPicPr>
        <p:blipFill>
          <a:blip r:embed="rId3"/>
          <a:stretch/>
        </p:blipFill>
        <p:spPr>
          <a:xfrm>
            <a:off x="7057440" y="1700640"/>
            <a:ext cx="1943640" cy="361836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6948360" y="1894320"/>
            <a:ext cx="201564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Centrum miasta, w którym spotykaliśmy się przed każdą wycieczką. 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"/>
          <p:cNvPicPr/>
          <p:nvPr/>
        </p:nvPicPr>
        <p:blipFill>
          <a:blip r:embed="rId1"/>
          <a:stretch/>
        </p:blipFill>
        <p:spPr>
          <a:xfrm>
            <a:off x="557640" y="1600200"/>
            <a:ext cx="8027640" cy="4524840"/>
          </a:xfrm>
          <a:prstGeom prst="rect">
            <a:avLst/>
          </a:prstGeom>
          <a:ln>
            <a:noFill/>
          </a:ln>
        </p:spPr>
      </p:pic>
      <p:pic>
        <p:nvPicPr>
          <p:cNvPr id="130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"/>
          <p:cNvPicPr/>
          <p:nvPr/>
        </p:nvPicPr>
        <p:blipFill>
          <a:blip r:embed="rId1"/>
          <a:stretch/>
        </p:blipFill>
        <p:spPr>
          <a:xfrm>
            <a:off x="2286000" y="1285920"/>
            <a:ext cx="3999600" cy="5213880"/>
          </a:xfrm>
          <a:prstGeom prst="rect">
            <a:avLst/>
          </a:prstGeom>
          <a:ln>
            <a:noFill/>
          </a:ln>
        </p:spPr>
      </p:pic>
      <p:pic>
        <p:nvPicPr>
          <p:cNvPr id="132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"/>
          <p:cNvPicPr/>
          <p:nvPr/>
        </p:nvPicPr>
        <p:blipFill>
          <a:blip r:embed="rId1"/>
          <a:stretch/>
        </p:blipFill>
        <p:spPr>
          <a:xfrm>
            <a:off x="755640" y="1556640"/>
            <a:ext cx="4289040" cy="4435920"/>
          </a:xfrm>
          <a:prstGeom prst="rect">
            <a:avLst/>
          </a:prstGeom>
          <a:ln>
            <a:noFill/>
          </a:ln>
        </p:spPr>
      </p:pic>
      <p:pic>
        <p:nvPicPr>
          <p:cNvPr id="134" name="Picture 2" descr=""/>
          <p:cNvPicPr/>
          <p:nvPr/>
        </p:nvPicPr>
        <p:blipFill>
          <a:blip r:embed="rId2"/>
          <a:stretch/>
        </p:blipFill>
        <p:spPr>
          <a:xfrm>
            <a:off x="1000080" y="357120"/>
            <a:ext cx="6588720" cy="1016640"/>
          </a:xfrm>
          <a:prstGeom prst="rect">
            <a:avLst/>
          </a:prstGeom>
          <a:ln w="936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6084000" y="1845000"/>
            <a:ext cx="2519640" cy="255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Mury obronne Derry  – pochodzące z XVII, fortyfikacje, które przetrwały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trike="noStrike">
                <a:solidFill>
                  <a:srgbClr val="000000"/>
                </a:solidFill>
                <a:latin typeface="Arial"/>
                <a:ea typeface="DejaVu Sans"/>
              </a:rPr>
              <a:t>w nienaruszonym stanie do dnia dzisiejszego, są jedną z największych atrakcji Derry.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57200" y="0"/>
            <a:ext cx="822852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7" name="Picture 2" descr=""/>
          <p:cNvPicPr/>
          <p:nvPr/>
        </p:nvPicPr>
        <p:blipFill>
          <a:blip r:embed="rId1"/>
          <a:stretch/>
        </p:blipFill>
        <p:spPr>
          <a:xfrm>
            <a:off x="1500120" y="2000160"/>
            <a:ext cx="6033600" cy="4524840"/>
          </a:xfrm>
          <a:prstGeom prst="rect">
            <a:avLst/>
          </a:prstGeom>
          <a:ln>
            <a:noFill/>
          </a:ln>
        </p:spPr>
      </p:pic>
      <p:pic>
        <p:nvPicPr>
          <p:cNvPr id="138" name="Picture 2" descr=""/>
          <p:cNvPicPr/>
          <p:nvPr/>
        </p:nvPicPr>
        <p:blipFill>
          <a:blip r:embed="rId2"/>
          <a:stretch/>
        </p:blipFill>
        <p:spPr>
          <a:xfrm>
            <a:off x="1071360" y="0"/>
            <a:ext cx="6588720" cy="1016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</TotalTime>
  <Application>LibreOffice/4.4.3.2$Windows_x86 LibreOffice_project/88805f81e9fe61362df02b9941de8e38a9b5fd16</Application>
  <Paragraphs>30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2015-10-15T14:58:22Z</dcterms:created>
  <dc:creator>Paulina</dc:creator>
  <dc:language>pl-PL</dc:language>
  <dcterms:modified xsi:type="dcterms:W3CDTF">2015-10-27T13:49:49Z</dcterms:modified>
  <cp:revision>22</cp:revision>
  <dc:title>IRLANDIA PÓŁNOCNA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43</vt:i4>
  </property>
</Properties>
</file>